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ckson" initials="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5CBCD"/>
          </a:solidFill>
        </a:fill>
      </a:tcStyle>
    </a:wholeTbl>
    <a:band2H>
      <a:tcTxStyle/>
      <a:tcStyle>
        <a:tcBdr/>
        <a:fill>
          <a:solidFill>
            <a:srgbClr val="F3E7E8"/>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D4F9"/>
          </a:solidFill>
        </a:fill>
      </a:tcStyle>
    </a:wholeTbl>
    <a:band2H>
      <a:tcTxStyle/>
      <a:tcStyle>
        <a:tcBdr/>
        <a:fill>
          <a:solidFill>
            <a:srgbClr val="F3EBFC"/>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2DBDF"/>
          </a:solidFill>
        </a:fill>
      </a:tcStyle>
    </a:wholeTbl>
    <a:band2H>
      <a:tcTxStyle/>
      <a:tcStyle>
        <a:tcBdr/>
        <a:fill>
          <a:solidFill>
            <a:srgbClr val="EAEEF0"/>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Gill Sans MT"/>
          <a:ea typeface="Gill Sans MT"/>
          <a:cs typeface="Gill Sans M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Gill Sans MT"/>
          <a:ea typeface="Gill Sans MT"/>
          <a:cs typeface="Gill Sans M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Gill Sans MT"/>
          <a:ea typeface="Gill Sans MT"/>
          <a:cs typeface="Gill Sans MT"/>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Gill Sans MT"/>
          <a:ea typeface="Gill Sans MT"/>
          <a:cs typeface="Gill Sans MT"/>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12" autoAdjust="0"/>
  </p:normalViewPr>
  <p:slideViewPr>
    <p:cSldViewPr>
      <p:cViewPr varScale="1">
        <p:scale>
          <a:sx n="107" d="100"/>
          <a:sy n="107" d="100"/>
        </p:scale>
        <p:origin x="714"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1143000" y="685800"/>
            <a:ext cx="4572000" cy="3429000"/>
          </a:xfrm>
          <a:prstGeom prst="rect">
            <a:avLst/>
          </a:prstGeom>
        </p:spPr>
        <p:txBody>
          <a:bodyPr/>
          <a:lstStyle/>
          <a:p>
            <a:endParaRPr/>
          </a:p>
        </p:txBody>
      </p:sp>
      <p:sp>
        <p:nvSpPr>
          <p:cNvPr id="156" name="Shape 15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361738814"/>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rPr dirty="0"/>
              <a:t>We’ve slowed proliferation, are ideologically aligned, increased praxis and militancy … now time to come together. </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4" name="Shape 14"/>
          <p:cNvSpPr/>
          <p:nvPr/>
        </p:nvSpPr>
        <p:spPr>
          <a:xfrm>
            <a:off x="0" y="2019475"/>
            <a:ext cx="12192000" cy="4105941"/>
          </a:xfrm>
          <a:prstGeom prst="rect">
            <a:avLst/>
          </a:prstGeom>
          <a:gradFill>
            <a:gsLst>
              <a:gs pos="0">
                <a:srgbClr val="DFDBD5">
                  <a:alpha val="0"/>
                </a:srgbClr>
              </a:gs>
              <a:gs pos="100000">
                <a:srgbClr val="DFDBD5"/>
              </a:gs>
            </a:gsLst>
            <a:lin ang="5400000"/>
          </a:gradFill>
          <a:ln w="12700">
            <a:miter lim="400000"/>
          </a:ln>
        </p:spPr>
        <p:txBody>
          <a:bodyPr lIns="45719" rIns="45719"/>
          <a:lstStyle/>
          <a:p>
            <a:endParaRPr/>
          </a:p>
        </p:txBody>
      </p:sp>
      <p:pic>
        <p:nvPicPr>
          <p:cNvPr id="15" name="image1.jpeg"/>
          <p:cNvPicPr>
            <a:picLocks noChangeAspect="1"/>
          </p:cNvPicPr>
          <p:nvPr/>
        </p:nvPicPr>
        <p:blipFill>
          <a:blip r:embed="rId2">
            <a:extLst/>
          </a:blip>
          <a:srcRect t="1538"/>
          <a:stretch>
            <a:fillRect/>
          </a:stretch>
        </p:blipFill>
        <p:spPr>
          <a:xfrm>
            <a:off x="0" y="6126479"/>
            <a:ext cx="12192000" cy="731525"/>
          </a:xfrm>
          <a:prstGeom prst="rect">
            <a:avLst/>
          </a:prstGeom>
          <a:ln w="12700">
            <a:miter lim="400000"/>
          </a:ln>
        </p:spPr>
      </p:pic>
      <p:sp>
        <p:nvSpPr>
          <p:cNvPr id="16" name="Shape 16"/>
          <p:cNvSpPr/>
          <p:nvPr/>
        </p:nvSpPr>
        <p:spPr>
          <a:xfrm>
            <a:off x="0" y="6128413"/>
            <a:ext cx="12192001" cy="1"/>
          </a:xfrm>
          <a:prstGeom prst="line">
            <a:avLst/>
          </a:prstGeom>
          <a:ln w="12700">
            <a:solidFill>
              <a:srgbClr val="000001">
                <a:alpha val="20000"/>
              </a:srgbClr>
            </a:solidFill>
          </a:ln>
        </p:spPr>
        <p:txBody>
          <a:bodyPr lIns="45719" rIns="45719"/>
          <a:lstStyle/>
          <a:p>
            <a:endParaRPr/>
          </a:p>
        </p:txBody>
      </p:sp>
      <p:sp>
        <p:nvSpPr>
          <p:cNvPr id="17" name="Shape 17"/>
          <p:cNvSpPr>
            <a:spLocks noGrp="1"/>
          </p:cNvSpPr>
          <p:nvPr>
            <p:ph type="title"/>
          </p:nvPr>
        </p:nvSpPr>
        <p:spPr>
          <a:xfrm>
            <a:off x="2417778" y="802297"/>
            <a:ext cx="8637074" cy="2541432"/>
          </a:xfrm>
          <a:prstGeom prst="rect">
            <a:avLst/>
          </a:prstGeom>
        </p:spPr>
        <p:txBody>
          <a:bodyPr lIns="0" tIns="0" rIns="0" bIns="0" anchor="b"/>
          <a:lstStyle>
            <a:lvl1pPr>
              <a:defRPr sz="6600"/>
            </a:lvl1pPr>
          </a:lstStyle>
          <a:p>
            <a:r>
              <a:t>Title Text</a:t>
            </a:r>
          </a:p>
        </p:txBody>
      </p:sp>
      <p:sp>
        <p:nvSpPr>
          <p:cNvPr id="18" name="Shape 18"/>
          <p:cNvSpPr>
            <a:spLocks noGrp="1"/>
          </p:cNvSpPr>
          <p:nvPr>
            <p:ph type="body" sz="quarter" idx="1"/>
          </p:nvPr>
        </p:nvSpPr>
        <p:spPr>
          <a:xfrm>
            <a:off x="2417779" y="3531203"/>
            <a:ext cx="8637073" cy="977622"/>
          </a:xfrm>
          <a:prstGeom prst="rect">
            <a:avLst/>
          </a:prstGeom>
        </p:spPr>
        <p:txBody>
          <a:bodyPr lIns="91439" tIns="91439" rIns="91439" bIns="91439"/>
          <a:lstStyle>
            <a:lvl1pPr marL="0" indent="0">
              <a:buClrTx/>
              <a:buSzTx/>
              <a:buFontTx/>
              <a:buNone/>
              <a:defRPr sz="1800" cap="all"/>
            </a:lvl1pPr>
            <a:lvl2pPr marL="0" indent="457200">
              <a:buClrTx/>
              <a:buSzTx/>
              <a:buFontTx/>
              <a:buNone/>
              <a:defRPr sz="1800" cap="all"/>
            </a:lvl2pPr>
            <a:lvl3pPr marL="0" indent="914400">
              <a:buClrTx/>
              <a:buSzTx/>
              <a:buFontTx/>
              <a:buNone/>
              <a:defRPr sz="1800" cap="all"/>
            </a:lvl3pPr>
            <a:lvl4pPr marL="0" indent="1371600">
              <a:buClrTx/>
              <a:buSzTx/>
              <a:buFontTx/>
              <a:buNone/>
              <a:defRPr sz="1800" cap="all"/>
            </a:lvl4pPr>
            <a:lvl5pPr marL="0" indent="1828800">
              <a:buClrTx/>
              <a:buSzTx/>
              <a:buFontTx/>
              <a:buNone/>
              <a:defRPr sz="1800" cap="all"/>
            </a:lvl5pPr>
          </a:lstStyle>
          <a:p>
            <a:r>
              <a:t>Body Level One</a:t>
            </a:r>
          </a:p>
          <a:p>
            <a:pPr lvl="1"/>
            <a:r>
              <a:t>Body Level Two</a:t>
            </a:r>
          </a:p>
          <a:p>
            <a:pPr lvl="2"/>
            <a:r>
              <a:t>Body Level Three</a:t>
            </a:r>
          </a:p>
          <a:p>
            <a:pPr lvl="3"/>
            <a:r>
              <a:t>Body Level Four</a:t>
            </a:r>
          </a:p>
          <a:p>
            <a:pPr lvl="4"/>
            <a:r>
              <a:t>Body Level Five</a:t>
            </a:r>
          </a:p>
        </p:txBody>
      </p:sp>
      <p:sp>
        <p:nvSpPr>
          <p:cNvPr id="19" name="Shape 19"/>
          <p:cNvSpPr/>
          <p:nvPr/>
        </p:nvSpPr>
        <p:spPr>
          <a:xfrm>
            <a:off x="2417779" y="3528541"/>
            <a:ext cx="8637074" cy="1"/>
          </a:xfrm>
          <a:prstGeom prst="line">
            <a:avLst/>
          </a:prstGeom>
          <a:ln w="31750">
            <a:solidFill>
              <a:schemeClr val="accent1"/>
            </a:solidFill>
          </a:ln>
        </p:spPr>
        <p:txBody>
          <a:bodyPr lIns="45719" rIns="45719"/>
          <a:lstStyle/>
          <a:p>
            <a:endParaRPr/>
          </a:p>
        </p:txBody>
      </p:sp>
      <p:sp>
        <p:nvSpPr>
          <p:cNvPr id="20" name="Shape 20"/>
          <p:cNvSpPr>
            <a:spLocks noGrp="1"/>
          </p:cNvSpPr>
          <p:nvPr>
            <p:ph type="sldNum" sz="quarter" idx="2"/>
          </p:nvPr>
        </p:nvSpPr>
        <p:spPr>
          <a:xfrm>
            <a:off x="1749007" y="798972"/>
            <a:ext cx="499676" cy="5232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sp>
        <p:nvSpPr>
          <p:cNvPr id="130" name="Shape 130"/>
          <p:cNvSpPr/>
          <p:nvPr/>
        </p:nvSpPr>
        <p:spPr>
          <a:xfrm>
            <a:off x="0" y="2019475"/>
            <a:ext cx="12192000" cy="4105941"/>
          </a:xfrm>
          <a:prstGeom prst="rect">
            <a:avLst/>
          </a:prstGeom>
          <a:gradFill>
            <a:gsLst>
              <a:gs pos="0">
                <a:srgbClr val="DFDBD5">
                  <a:alpha val="0"/>
                </a:srgbClr>
              </a:gs>
              <a:gs pos="100000">
                <a:srgbClr val="DFDBD5"/>
              </a:gs>
            </a:gsLst>
            <a:lin ang="5400000"/>
          </a:gradFill>
          <a:ln w="12700">
            <a:miter lim="400000"/>
          </a:ln>
        </p:spPr>
        <p:txBody>
          <a:bodyPr lIns="45719" rIns="45719"/>
          <a:lstStyle/>
          <a:p>
            <a:endParaRPr/>
          </a:p>
        </p:txBody>
      </p:sp>
      <p:pic>
        <p:nvPicPr>
          <p:cNvPr id="131" name="image1.jpeg"/>
          <p:cNvPicPr>
            <a:picLocks noChangeAspect="1"/>
          </p:cNvPicPr>
          <p:nvPr/>
        </p:nvPicPr>
        <p:blipFill>
          <a:blip r:embed="rId2">
            <a:extLst/>
          </a:blip>
          <a:srcRect t="1538"/>
          <a:stretch>
            <a:fillRect/>
          </a:stretch>
        </p:blipFill>
        <p:spPr>
          <a:xfrm>
            <a:off x="0" y="6126479"/>
            <a:ext cx="12192000" cy="731525"/>
          </a:xfrm>
          <a:prstGeom prst="rect">
            <a:avLst/>
          </a:prstGeom>
          <a:ln w="12700">
            <a:miter lim="400000"/>
          </a:ln>
        </p:spPr>
      </p:pic>
      <p:sp>
        <p:nvSpPr>
          <p:cNvPr id="132" name="Shape 132"/>
          <p:cNvSpPr/>
          <p:nvPr/>
        </p:nvSpPr>
        <p:spPr>
          <a:xfrm>
            <a:off x="0" y="6128413"/>
            <a:ext cx="12192001" cy="1"/>
          </a:xfrm>
          <a:prstGeom prst="line">
            <a:avLst/>
          </a:prstGeom>
          <a:ln w="12700">
            <a:solidFill>
              <a:srgbClr val="000001">
                <a:alpha val="20000"/>
              </a:srgbClr>
            </a:solidFill>
          </a:ln>
        </p:spPr>
        <p:txBody>
          <a:bodyPr lIns="45719" rIns="45719"/>
          <a:lstStyle/>
          <a:p>
            <a:endParaRPr/>
          </a:p>
        </p:txBody>
      </p:sp>
      <p:sp>
        <p:nvSpPr>
          <p:cNvPr id="133" name="Shape 133"/>
          <p:cNvSpPr>
            <a:spLocks noGrp="1"/>
          </p:cNvSpPr>
          <p:nvPr>
            <p:ph type="title"/>
          </p:nvPr>
        </p:nvSpPr>
        <p:spPr>
          <a:xfrm>
            <a:off x="1451579" y="804519"/>
            <a:ext cx="9603276" cy="1049236"/>
          </a:xfrm>
          <a:prstGeom prst="rect">
            <a:avLst/>
          </a:prstGeom>
        </p:spPr>
        <p:txBody>
          <a:bodyPr/>
          <a:lstStyle/>
          <a:p>
            <a:r>
              <a:t>Title Text</a:t>
            </a:r>
          </a:p>
        </p:txBody>
      </p:sp>
      <p:sp>
        <p:nvSpPr>
          <p:cNvPr id="134" name="Shape 134"/>
          <p:cNvSpPr>
            <a:spLocks noGrp="1"/>
          </p:cNvSpPr>
          <p:nvPr>
            <p:ph type="body" sz="half" idx="1"/>
          </p:nvPr>
        </p:nvSpPr>
        <p:spPr>
          <a:xfrm>
            <a:off x="1451579" y="2015732"/>
            <a:ext cx="9603276" cy="345061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5" name="Shape 135"/>
          <p:cNvSpPr/>
          <p:nvPr/>
        </p:nvSpPr>
        <p:spPr>
          <a:xfrm>
            <a:off x="1453895" y="1847088"/>
            <a:ext cx="9607524" cy="1"/>
          </a:xfrm>
          <a:prstGeom prst="line">
            <a:avLst/>
          </a:prstGeom>
          <a:ln w="31750">
            <a:solidFill>
              <a:schemeClr val="accent1"/>
            </a:solidFill>
          </a:ln>
        </p:spPr>
        <p:txBody>
          <a:bodyPr lIns="45719" rIns="45719"/>
          <a:lstStyle/>
          <a:p>
            <a:endParaRPr/>
          </a:p>
        </p:txBody>
      </p:sp>
      <p:sp>
        <p:nvSpPr>
          <p:cNvPr id="136" name="Shape 1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sp>
        <p:nvSpPr>
          <p:cNvPr id="143" name="Shape 143"/>
          <p:cNvSpPr/>
          <p:nvPr/>
        </p:nvSpPr>
        <p:spPr>
          <a:xfrm>
            <a:off x="0" y="2019475"/>
            <a:ext cx="12192000" cy="4105941"/>
          </a:xfrm>
          <a:prstGeom prst="rect">
            <a:avLst/>
          </a:prstGeom>
          <a:gradFill>
            <a:gsLst>
              <a:gs pos="0">
                <a:srgbClr val="DFDBD5">
                  <a:alpha val="0"/>
                </a:srgbClr>
              </a:gs>
              <a:gs pos="100000">
                <a:srgbClr val="DFDBD5"/>
              </a:gs>
            </a:gsLst>
            <a:lin ang="5400000"/>
          </a:gradFill>
          <a:ln w="12700">
            <a:miter lim="400000"/>
          </a:ln>
        </p:spPr>
        <p:txBody>
          <a:bodyPr lIns="45719" rIns="45719"/>
          <a:lstStyle/>
          <a:p>
            <a:endParaRPr/>
          </a:p>
        </p:txBody>
      </p:sp>
      <p:pic>
        <p:nvPicPr>
          <p:cNvPr id="144" name="image1.jpeg"/>
          <p:cNvPicPr>
            <a:picLocks noChangeAspect="1"/>
          </p:cNvPicPr>
          <p:nvPr/>
        </p:nvPicPr>
        <p:blipFill>
          <a:blip r:embed="rId2">
            <a:extLst/>
          </a:blip>
          <a:srcRect t="1538"/>
          <a:stretch>
            <a:fillRect/>
          </a:stretch>
        </p:blipFill>
        <p:spPr>
          <a:xfrm>
            <a:off x="0" y="6126479"/>
            <a:ext cx="12192000" cy="731525"/>
          </a:xfrm>
          <a:prstGeom prst="rect">
            <a:avLst/>
          </a:prstGeom>
          <a:ln w="12700">
            <a:miter lim="400000"/>
          </a:ln>
        </p:spPr>
      </p:pic>
      <p:sp>
        <p:nvSpPr>
          <p:cNvPr id="145" name="Shape 145"/>
          <p:cNvSpPr/>
          <p:nvPr/>
        </p:nvSpPr>
        <p:spPr>
          <a:xfrm>
            <a:off x="0" y="6128413"/>
            <a:ext cx="12192001" cy="1"/>
          </a:xfrm>
          <a:prstGeom prst="line">
            <a:avLst/>
          </a:prstGeom>
          <a:ln w="12700">
            <a:solidFill>
              <a:srgbClr val="000001">
                <a:alpha val="20000"/>
              </a:srgbClr>
            </a:solidFill>
          </a:ln>
        </p:spPr>
        <p:txBody>
          <a:bodyPr lIns="45719" rIns="45719"/>
          <a:lstStyle/>
          <a:p>
            <a:endParaRPr/>
          </a:p>
        </p:txBody>
      </p:sp>
      <p:sp>
        <p:nvSpPr>
          <p:cNvPr id="146" name="Shape 146"/>
          <p:cNvSpPr>
            <a:spLocks noGrp="1"/>
          </p:cNvSpPr>
          <p:nvPr>
            <p:ph type="title"/>
          </p:nvPr>
        </p:nvSpPr>
        <p:spPr>
          <a:xfrm>
            <a:off x="9439110" y="798972"/>
            <a:ext cx="1615743" cy="4659890"/>
          </a:xfrm>
          <a:prstGeom prst="rect">
            <a:avLst/>
          </a:prstGeom>
        </p:spPr>
        <p:txBody>
          <a:bodyPr/>
          <a:lstStyle/>
          <a:p>
            <a:r>
              <a:t>Title Text</a:t>
            </a:r>
          </a:p>
        </p:txBody>
      </p:sp>
      <p:sp>
        <p:nvSpPr>
          <p:cNvPr id="147" name="Shape 147"/>
          <p:cNvSpPr>
            <a:spLocks noGrp="1"/>
          </p:cNvSpPr>
          <p:nvPr>
            <p:ph type="body" idx="1"/>
          </p:nvPr>
        </p:nvSpPr>
        <p:spPr>
          <a:xfrm>
            <a:off x="1444671" y="798972"/>
            <a:ext cx="7828831" cy="465989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8" name="Shape 148"/>
          <p:cNvSpPr/>
          <p:nvPr/>
        </p:nvSpPr>
        <p:spPr>
          <a:xfrm flipH="1">
            <a:off x="9439110" y="798973"/>
            <a:ext cx="1" cy="4659889"/>
          </a:xfrm>
          <a:prstGeom prst="line">
            <a:avLst/>
          </a:prstGeom>
          <a:ln w="31750">
            <a:solidFill>
              <a:schemeClr val="accent1"/>
            </a:solidFill>
          </a:ln>
        </p:spPr>
        <p:txBody>
          <a:bodyPr lIns="45719" rIns="45719"/>
          <a:lstStyle/>
          <a:p>
            <a:endParaRPr/>
          </a:p>
        </p:txBody>
      </p:sp>
      <p:sp>
        <p:nvSpPr>
          <p:cNvPr id="149" name="Shape 1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7" name="Shape 27"/>
          <p:cNvSpPr/>
          <p:nvPr/>
        </p:nvSpPr>
        <p:spPr>
          <a:xfrm>
            <a:off x="0" y="2019475"/>
            <a:ext cx="12192000" cy="4105941"/>
          </a:xfrm>
          <a:prstGeom prst="rect">
            <a:avLst/>
          </a:prstGeom>
          <a:gradFill>
            <a:gsLst>
              <a:gs pos="0">
                <a:srgbClr val="DFDBD5">
                  <a:alpha val="0"/>
                </a:srgbClr>
              </a:gs>
              <a:gs pos="100000">
                <a:srgbClr val="DFDBD5"/>
              </a:gs>
            </a:gsLst>
            <a:lin ang="5400000"/>
          </a:gradFill>
          <a:ln w="12700">
            <a:miter lim="400000"/>
          </a:ln>
        </p:spPr>
        <p:txBody>
          <a:bodyPr lIns="45719" rIns="45719"/>
          <a:lstStyle/>
          <a:p>
            <a:endParaRPr/>
          </a:p>
        </p:txBody>
      </p:sp>
      <p:pic>
        <p:nvPicPr>
          <p:cNvPr id="28" name="image1.jpeg"/>
          <p:cNvPicPr>
            <a:picLocks noChangeAspect="1"/>
          </p:cNvPicPr>
          <p:nvPr/>
        </p:nvPicPr>
        <p:blipFill>
          <a:blip r:embed="rId2">
            <a:extLst/>
          </a:blip>
          <a:srcRect t="1538"/>
          <a:stretch>
            <a:fillRect/>
          </a:stretch>
        </p:blipFill>
        <p:spPr>
          <a:xfrm>
            <a:off x="0" y="6126479"/>
            <a:ext cx="12192000" cy="731525"/>
          </a:xfrm>
          <a:prstGeom prst="rect">
            <a:avLst/>
          </a:prstGeom>
          <a:ln w="12700">
            <a:miter lim="400000"/>
          </a:ln>
        </p:spPr>
      </p:pic>
      <p:sp>
        <p:nvSpPr>
          <p:cNvPr id="29" name="Shape 29"/>
          <p:cNvSpPr/>
          <p:nvPr/>
        </p:nvSpPr>
        <p:spPr>
          <a:xfrm>
            <a:off x="0" y="6128413"/>
            <a:ext cx="12192001" cy="1"/>
          </a:xfrm>
          <a:prstGeom prst="line">
            <a:avLst/>
          </a:prstGeom>
          <a:ln w="12700">
            <a:solidFill>
              <a:srgbClr val="000001">
                <a:alpha val="20000"/>
              </a:srgbClr>
            </a:solidFill>
          </a:ln>
        </p:spPr>
        <p:txBody>
          <a:bodyPr lIns="45719" rIns="45719"/>
          <a:lstStyle/>
          <a:p>
            <a:endParaRPr/>
          </a:p>
        </p:txBody>
      </p:sp>
      <p:sp>
        <p:nvSpPr>
          <p:cNvPr id="30" name="Shape 30"/>
          <p:cNvSpPr>
            <a:spLocks noGrp="1"/>
          </p:cNvSpPr>
          <p:nvPr>
            <p:ph type="title"/>
          </p:nvPr>
        </p:nvSpPr>
        <p:spPr>
          <a:xfrm>
            <a:off x="1451579" y="804519"/>
            <a:ext cx="9603276" cy="1049236"/>
          </a:xfrm>
          <a:prstGeom prst="rect">
            <a:avLst/>
          </a:prstGeom>
        </p:spPr>
        <p:txBody>
          <a:bodyPr/>
          <a:lstStyle/>
          <a:p>
            <a:r>
              <a:t>Title Text</a:t>
            </a:r>
          </a:p>
        </p:txBody>
      </p:sp>
      <p:sp>
        <p:nvSpPr>
          <p:cNvPr id="31" name="Shape 31"/>
          <p:cNvSpPr>
            <a:spLocks noGrp="1"/>
          </p:cNvSpPr>
          <p:nvPr>
            <p:ph type="body" sz="half" idx="1"/>
          </p:nvPr>
        </p:nvSpPr>
        <p:spPr>
          <a:xfrm>
            <a:off x="1451579" y="2015732"/>
            <a:ext cx="9603276" cy="345061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2" name="Shape 32"/>
          <p:cNvSpPr/>
          <p:nvPr/>
        </p:nvSpPr>
        <p:spPr>
          <a:xfrm>
            <a:off x="1453895" y="1847088"/>
            <a:ext cx="9607524" cy="1"/>
          </a:xfrm>
          <a:prstGeom prst="line">
            <a:avLst/>
          </a:prstGeom>
          <a:ln w="31750">
            <a:solidFill>
              <a:schemeClr val="accent1"/>
            </a:solidFill>
          </a:ln>
        </p:spPr>
        <p:txBody>
          <a:bodyPr lIns="45719" rIns="45719"/>
          <a:lstStyle/>
          <a:p>
            <a:endParaRPr/>
          </a:p>
        </p:txBody>
      </p:sp>
      <p:sp>
        <p:nvSpPr>
          <p:cNvPr id="33" name="Shape 3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40" name="Shape 40"/>
          <p:cNvSpPr/>
          <p:nvPr/>
        </p:nvSpPr>
        <p:spPr>
          <a:xfrm>
            <a:off x="0" y="2019475"/>
            <a:ext cx="12192000" cy="4105941"/>
          </a:xfrm>
          <a:prstGeom prst="rect">
            <a:avLst/>
          </a:prstGeom>
          <a:gradFill>
            <a:gsLst>
              <a:gs pos="0">
                <a:srgbClr val="DFDBD5">
                  <a:alpha val="0"/>
                </a:srgbClr>
              </a:gs>
              <a:gs pos="100000">
                <a:srgbClr val="DFDBD5"/>
              </a:gs>
            </a:gsLst>
            <a:lin ang="5400000"/>
          </a:gradFill>
          <a:ln w="12700">
            <a:miter lim="400000"/>
          </a:ln>
        </p:spPr>
        <p:txBody>
          <a:bodyPr lIns="45719" rIns="45719"/>
          <a:lstStyle/>
          <a:p>
            <a:endParaRPr/>
          </a:p>
        </p:txBody>
      </p:sp>
      <p:pic>
        <p:nvPicPr>
          <p:cNvPr id="41" name="image1.jpeg"/>
          <p:cNvPicPr>
            <a:picLocks noChangeAspect="1"/>
          </p:cNvPicPr>
          <p:nvPr/>
        </p:nvPicPr>
        <p:blipFill>
          <a:blip r:embed="rId2">
            <a:extLst/>
          </a:blip>
          <a:srcRect t="1538"/>
          <a:stretch>
            <a:fillRect/>
          </a:stretch>
        </p:blipFill>
        <p:spPr>
          <a:xfrm>
            <a:off x="0" y="6126479"/>
            <a:ext cx="12192000" cy="731525"/>
          </a:xfrm>
          <a:prstGeom prst="rect">
            <a:avLst/>
          </a:prstGeom>
          <a:ln w="12700">
            <a:miter lim="400000"/>
          </a:ln>
        </p:spPr>
      </p:pic>
      <p:sp>
        <p:nvSpPr>
          <p:cNvPr id="42" name="Shape 42"/>
          <p:cNvSpPr/>
          <p:nvPr/>
        </p:nvSpPr>
        <p:spPr>
          <a:xfrm>
            <a:off x="0" y="6128413"/>
            <a:ext cx="12192001" cy="1"/>
          </a:xfrm>
          <a:prstGeom prst="line">
            <a:avLst/>
          </a:prstGeom>
          <a:ln w="12700">
            <a:solidFill>
              <a:srgbClr val="000001">
                <a:alpha val="20000"/>
              </a:srgbClr>
            </a:solidFill>
          </a:ln>
        </p:spPr>
        <p:txBody>
          <a:bodyPr lIns="45719" rIns="45719"/>
          <a:lstStyle/>
          <a:p>
            <a:endParaRPr/>
          </a:p>
        </p:txBody>
      </p:sp>
      <p:sp>
        <p:nvSpPr>
          <p:cNvPr id="43" name="Shape 43"/>
          <p:cNvSpPr>
            <a:spLocks noGrp="1"/>
          </p:cNvSpPr>
          <p:nvPr>
            <p:ph type="title"/>
          </p:nvPr>
        </p:nvSpPr>
        <p:spPr>
          <a:xfrm>
            <a:off x="1454239" y="1756130"/>
            <a:ext cx="8643154" cy="1887951"/>
          </a:xfrm>
          <a:prstGeom prst="rect">
            <a:avLst/>
          </a:prstGeom>
        </p:spPr>
        <p:txBody>
          <a:bodyPr anchor="b"/>
          <a:lstStyle>
            <a:lvl1pPr>
              <a:defRPr sz="3600"/>
            </a:lvl1pPr>
          </a:lstStyle>
          <a:p>
            <a:r>
              <a:t>Title Text</a:t>
            </a:r>
          </a:p>
        </p:txBody>
      </p:sp>
      <p:sp>
        <p:nvSpPr>
          <p:cNvPr id="44" name="Shape 44"/>
          <p:cNvSpPr>
            <a:spLocks noGrp="1"/>
          </p:cNvSpPr>
          <p:nvPr>
            <p:ph type="body" sz="quarter" idx="1"/>
          </p:nvPr>
        </p:nvSpPr>
        <p:spPr>
          <a:xfrm>
            <a:off x="1454239" y="3806195"/>
            <a:ext cx="8630447" cy="1012930"/>
          </a:xfrm>
          <a:prstGeom prst="rect">
            <a:avLst/>
          </a:prstGeom>
        </p:spPr>
        <p:txBody>
          <a:bodyPr/>
          <a:lstStyle>
            <a:lvl1pPr marL="0" indent="0">
              <a:buClrTx/>
              <a:buSzTx/>
              <a:buFontTx/>
              <a:buNone/>
              <a:defRPr sz="1800"/>
            </a:lvl1pPr>
            <a:lvl2pPr marL="0" indent="457200">
              <a:buClrTx/>
              <a:buSzTx/>
              <a:buFontTx/>
              <a:buNone/>
              <a:defRPr sz="1800"/>
            </a:lvl2pPr>
            <a:lvl3pPr marL="0" indent="914400">
              <a:buClrTx/>
              <a:buSzTx/>
              <a:buFontTx/>
              <a:buNone/>
              <a:defRPr sz="1800"/>
            </a:lvl3pPr>
            <a:lvl4pPr marL="0" indent="1371600">
              <a:buClrTx/>
              <a:buSzTx/>
              <a:buFontTx/>
              <a:buNone/>
              <a:defRPr sz="1800"/>
            </a:lvl4pPr>
            <a:lvl5pPr marL="0" indent="1828800">
              <a:buClrTx/>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45" name="Shape 45"/>
          <p:cNvSpPr/>
          <p:nvPr/>
        </p:nvSpPr>
        <p:spPr>
          <a:xfrm>
            <a:off x="1454239" y="3804985"/>
            <a:ext cx="8630447" cy="1"/>
          </a:xfrm>
          <a:prstGeom prst="line">
            <a:avLst/>
          </a:prstGeom>
          <a:ln w="31750">
            <a:solidFill>
              <a:schemeClr val="accent1"/>
            </a:solidFill>
          </a:ln>
        </p:spPr>
        <p:txBody>
          <a:bodyPr lIns="45719" rIns="45719"/>
          <a:lstStyle/>
          <a:p>
            <a:endParaRPr/>
          </a:p>
        </p:txBody>
      </p:sp>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53" name="Shape 53"/>
          <p:cNvSpPr/>
          <p:nvPr/>
        </p:nvSpPr>
        <p:spPr>
          <a:xfrm>
            <a:off x="0" y="2019475"/>
            <a:ext cx="12192000" cy="4105941"/>
          </a:xfrm>
          <a:prstGeom prst="rect">
            <a:avLst/>
          </a:prstGeom>
          <a:gradFill>
            <a:gsLst>
              <a:gs pos="0">
                <a:srgbClr val="DFDBD5">
                  <a:alpha val="0"/>
                </a:srgbClr>
              </a:gs>
              <a:gs pos="100000">
                <a:srgbClr val="DFDBD5"/>
              </a:gs>
            </a:gsLst>
            <a:lin ang="5400000"/>
          </a:gradFill>
          <a:ln w="12700">
            <a:miter lim="400000"/>
          </a:ln>
        </p:spPr>
        <p:txBody>
          <a:bodyPr lIns="45719" rIns="45719"/>
          <a:lstStyle/>
          <a:p>
            <a:endParaRPr/>
          </a:p>
        </p:txBody>
      </p:sp>
      <p:pic>
        <p:nvPicPr>
          <p:cNvPr id="54" name="image1.jpeg"/>
          <p:cNvPicPr>
            <a:picLocks noChangeAspect="1"/>
          </p:cNvPicPr>
          <p:nvPr/>
        </p:nvPicPr>
        <p:blipFill>
          <a:blip r:embed="rId2">
            <a:extLst/>
          </a:blip>
          <a:srcRect t="1538"/>
          <a:stretch>
            <a:fillRect/>
          </a:stretch>
        </p:blipFill>
        <p:spPr>
          <a:xfrm>
            <a:off x="0" y="6126479"/>
            <a:ext cx="12192000" cy="731525"/>
          </a:xfrm>
          <a:prstGeom prst="rect">
            <a:avLst/>
          </a:prstGeom>
          <a:ln w="12700">
            <a:miter lim="400000"/>
          </a:ln>
        </p:spPr>
      </p:pic>
      <p:sp>
        <p:nvSpPr>
          <p:cNvPr id="55" name="Shape 55"/>
          <p:cNvSpPr/>
          <p:nvPr/>
        </p:nvSpPr>
        <p:spPr>
          <a:xfrm>
            <a:off x="0" y="6128413"/>
            <a:ext cx="12192001" cy="1"/>
          </a:xfrm>
          <a:prstGeom prst="line">
            <a:avLst/>
          </a:prstGeom>
          <a:ln w="12700">
            <a:solidFill>
              <a:srgbClr val="000001">
                <a:alpha val="20000"/>
              </a:srgbClr>
            </a:solidFill>
          </a:ln>
        </p:spPr>
        <p:txBody>
          <a:bodyPr lIns="45719" rIns="45719"/>
          <a:lstStyle/>
          <a:p>
            <a:endParaRPr/>
          </a:p>
        </p:txBody>
      </p:sp>
      <p:sp>
        <p:nvSpPr>
          <p:cNvPr id="56" name="Shape 56"/>
          <p:cNvSpPr>
            <a:spLocks noGrp="1"/>
          </p:cNvSpPr>
          <p:nvPr>
            <p:ph type="title"/>
          </p:nvPr>
        </p:nvSpPr>
        <p:spPr>
          <a:xfrm>
            <a:off x="1449216" y="804889"/>
            <a:ext cx="9605636" cy="1059306"/>
          </a:xfrm>
          <a:prstGeom prst="rect">
            <a:avLst/>
          </a:prstGeom>
        </p:spPr>
        <p:txBody>
          <a:bodyPr/>
          <a:lstStyle/>
          <a:p>
            <a:r>
              <a:t>Title Text</a:t>
            </a:r>
          </a:p>
        </p:txBody>
      </p:sp>
      <p:sp>
        <p:nvSpPr>
          <p:cNvPr id="57" name="Shape 57"/>
          <p:cNvSpPr>
            <a:spLocks noGrp="1"/>
          </p:cNvSpPr>
          <p:nvPr>
            <p:ph type="body" sz="quarter" idx="1"/>
          </p:nvPr>
        </p:nvSpPr>
        <p:spPr>
          <a:xfrm>
            <a:off x="1447331" y="2010878"/>
            <a:ext cx="4645153" cy="344859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p:nvPr/>
        </p:nvSpPr>
        <p:spPr>
          <a:xfrm>
            <a:off x="1453895" y="1847088"/>
            <a:ext cx="9607524" cy="1"/>
          </a:xfrm>
          <a:prstGeom prst="line">
            <a:avLst/>
          </a:prstGeom>
          <a:ln w="31750">
            <a:solidFill>
              <a:schemeClr val="accent1"/>
            </a:solidFill>
          </a:ln>
        </p:spPr>
        <p:txBody>
          <a:bodyPr lIns="45719" rIns="45719"/>
          <a:lstStyle/>
          <a:p>
            <a:endParaRP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66" name="Shape 66"/>
          <p:cNvSpPr/>
          <p:nvPr/>
        </p:nvSpPr>
        <p:spPr>
          <a:xfrm>
            <a:off x="0" y="2019475"/>
            <a:ext cx="12192000" cy="4105941"/>
          </a:xfrm>
          <a:prstGeom prst="rect">
            <a:avLst/>
          </a:prstGeom>
          <a:gradFill>
            <a:gsLst>
              <a:gs pos="0">
                <a:srgbClr val="DFDBD5">
                  <a:alpha val="0"/>
                </a:srgbClr>
              </a:gs>
              <a:gs pos="100000">
                <a:srgbClr val="DFDBD5"/>
              </a:gs>
            </a:gsLst>
            <a:lin ang="5400000"/>
          </a:gradFill>
          <a:ln w="12700">
            <a:miter lim="400000"/>
          </a:ln>
        </p:spPr>
        <p:txBody>
          <a:bodyPr lIns="45719" rIns="45719"/>
          <a:lstStyle/>
          <a:p>
            <a:endParaRPr/>
          </a:p>
        </p:txBody>
      </p:sp>
      <p:pic>
        <p:nvPicPr>
          <p:cNvPr id="67" name="image1.jpeg"/>
          <p:cNvPicPr>
            <a:picLocks noChangeAspect="1"/>
          </p:cNvPicPr>
          <p:nvPr/>
        </p:nvPicPr>
        <p:blipFill>
          <a:blip r:embed="rId2">
            <a:extLst/>
          </a:blip>
          <a:srcRect t="1538"/>
          <a:stretch>
            <a:fillRect/>
          </a:stretch>
        </p:blipFill>
        <p:spPr>
          <a:xfrm>
            <a:off x="0" y="6126479"/>
            <a:ext cx="12192000" cy="731525"/>
          </a:xfrm>
          <a:prstGeom prst="rect">
            <a:avLst/>
          </a:prstGeom>
          <a:ln w="12700">
            <a:miter lim="400000"/>
          </a:ln>
        </p:spPr>
      </p:pic>
      <p:sp>
        <p:nvSpPr>
          <p:cNvPr id="68" name="Shape 68"/>
          <p:cNvSpPr/>
          <p:nvPr/>
        </p:nvSpPr>
        <p:spPr>
          <a:xfrm>
            <a:off x="0" y="6128413"/>
            <a:ext cx="12192001" cy="1"/>
          </a:xfrm>
          <a:prstGeom prst="line">
            <a:avLst/>
          </a:prstGeom>
          <a:ln w="12700">
            <a:solidFill>
              <a:srgbClr val="000001">
                <a:alpha val="20000"/>
              </a:srgbClr>
            </a:solidFill>
          </a:ln>
        </p:spPr>
        <p:txBody>
          <a:bodyPr lIns="45719" rIns="45719"/>
          <a:lstStyle/>
          <a:p>
            <a:endParaRPr/>
          </a:p>
        </p:txBody>
      </p:sp>
      <p:sp>
        <p:nvSpPr>
          <p:cNvPr id="69" name="Shape 69"/>
          <p:cNvSpPr>
            <a:spLocks noGrp="1"/>
          </p:cNvSpPr>
          <p:nvPr>
            <p:ph type="title"/>
          </p:nvPr>
        </p:nvSpPr>
        <p:spPr>
          <a:xfrm>
            <a:off x="1447191" y="804162"/>
            <a:ext cx="9607661" cy="1056320"/>
          </a:xfrm>
          <a:prstGeom prst="rect">
            <a:avLst/>
          </a:prstGeom>
        </p:spPr>
        <p:txBody>
          <a:bodyPr/>
          <a:lstStyle/>
          <a:p>
            <a:r>
              <a:t>Title Text</a:t>
            </a:r>
          </a:p>
        </p:txBody>
      </p:sp>
      <p:sp>
        <p:nvSpPr>
          <p:cNvPr id="70" name="Shape 70"/>
          <p:cNvSpPr>
            <a:spLocks noGrp="1"/>
          </p:cNvSpPr>
          <p:nvPr>
            <p:ph type="body" sz="quarter" idx="1"/>
          </p:nvPr>
        </p:nvSpPr>
        <p:spPr>
          <a:xfrm>
            <a:off x="1447191" y="2019549"/>
            <a:ext cx="4645153" cy="801944"/>
          </a:xfrm>
          <a:prstGeom prst="rect">
            <a:avLst/>
          </a:prstGeom>
        </p:spPr>
        <p:txBody>
          <a:bodyPr anchor="b"/>
          <a:lstStyle>
            <a:lvl1pPr marL="0" indent="0">
              <a:lnSpc>
                <a:spcPct val="100000"/>
              </a:lnSpc>
              <a:buClrTx/>
              <a:buSzTx/>
              <a:buFontTx/>
              <a:buNone/>
              <a:defRPr sz="2200" cap="all">
                <a:solidFill>
                  <a:schemeClr val="accent1"/>
                </a:solidFill>
              </a:defRPr>
            </a:lvl1pPr>
            <a:lvl2pPr marL="0" indent="457200">
              <a:lnSpc>
                <a:spcPct val="100000"/>
              </a:lnSpc>
              <a:buClrTx/>
              <a:buSzTx/>
              <a:buFontTx/>
              <a:buNone/>
              <a:defRPr sz="2200" cap="all">
                <a:solidFill>
                  <a:schemeClr val="accent1"/>
                </a:solidFill>
              </a:defRPr>
            </a:lvl2pPr>
            <a:lvl3pPr marL="0" indent="914400">
              <a:lnSpc>
                <a:spcPct val="100000"/>
              </a:lnSpc>
              <a:buClrTx/>
              <a:buSzTx/>
              <a:buFontTx/>
              <a:buNone/>
              <a:defRPr sz="2200" cap="all">
                <a:solidFill>
                  <a:schemeClr val="accent1"/>
                </a:solidFill>
              </a:defRPr>
            </a:lvl3pPr>
            <a:lvl4pPr marL="0" indent="1371600">
              <a:lnSpc>
                <a:spcPct val="100000"/>
              </a:lnSpc>
              <a:buClrTx/>
              <a:buSzTx/>
              <a:buFontTx/>
              <a:buNone/>
              <a:defRPr sz="2200" cap="all">
                <a:solidFill>
                  <a:schemeClr val="accent1"/>
                </a:solidFill>
              </a:defRPr>
            </a:lvl4pPr>
            <a:lvl5pPr marL="0" indent="1828800">
              <a:lnSpc>
                <a:spcPct val="100000"/>
              </a:lnSpc>
              <a:buClrTx/>
              <a:buSzTx/>
              <a:buFontTx/>
              <a:buNone/>
              <a:defRPr sz="2200" cap="all">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a:spLocks noGrp="1"/>
          </p:cNvSpPr>
          <p:nvPr>
            <p:ph type="body" sz="quarter" idx="13"/>
          </p:nvPr>
        </p:nvSpPr>
        <p:spPr>
          <a:xfrm>
            <a:off x="6412362" y="2023003"/>
            <a:ext cx="4645153" cy="802238"/>
          </a:xfrm>
          <a:prstGeom prst="rect">
            <a:avLst/>
          </a:prstGeom>
        </p:spPr>
        <p:txBody>
          <a:bodyPr anchor="b"/>
          <a:lstStyle/>
          <a:p>
            <a:pPr marL="0" indent="0">
              <a:lnSpc>
                <a:spcPct val="100000"/>
              </a:lnSpc>
              <a:buClrTx/>
              <a:buSzTx/>
              <a:buFontTx/>
              <a:buNone/>
              <a:defRPr sz="2200" cap="all">
                <a:solidFill>
                  <a:schemeClr val="accent1"/>
                </a:solidFill>
              </a:defRPr>
            </a:pPr>
            <a:endParaRPr/>
          </a:p>
        </p:txBody>
      </p:sp>
      <p:sp>
        <p:nvSpPr>
          <p:cNvPr id="72" name="Shape 72"/>
          <p:cNvSpPr/>
          <p:nvPr/>
        </p:nvSpPr>
        <p:spPr>
          <a:xfrm>
            <a:off x="1453895" y="1847088"/>
            <a:ext cx="9607524" cy="1"/>
          </a:xfrm>
          <a:prstGeom prst="line">
            <a:avLst/>
          </a:prstGeom>
          <a:ln w="31750">
            <a:solidFill>
              <a:schemeClr val="accent1"/>
            </a:solidFill>
          </a:ln>
        </p:spPr>
        <p:txBody>
          <a:bodyPr lIns="45719" rIns="45719"/>
          <a:lstStyle/>
          <a:p>
            <a:endParaRPr/>
          </a:p>
        </p:txBody>
      </p:sp>
      <p:sp>
        <p:nvSpPr>
          <p:cNvPr id="73" name="Shape 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80" name="Shape 80"/>
          <p:cNvSpPr/>
          <p:nvPr/>
        </p:nvSpPr>
        <p:spPr>
          <a:xfrm>
            <a:off x="0" y="2019475"/>
            <a:ext cx="12192000" cy="4105941"/>
          </a:xfrm>
          <a:prstGeom prst="rect">
            <a:avLst/>
          </a:prstGeom>
          <a:gradFill>
            <a:gsLst>
              <a:gs pos="0">
                <a:srgbClr val="DFDBD5">
                  <a:alpha val="0"/>
                </a:srgbClr>
              </a:gs>
              <a:gs pos="100000">
                <a:srgbClr val="DFDBD5"/>
              </a:gs>
            </a:gsLst>
            <a:lin ang="5400000"/>
          </a:gradFill>
          <a:ln w="12700">
            <a:miter lim="400000"/>
          </a:ln>
        </p:spPr>
        <p:txBody>
          <a:bodyPr lIns="45719" rIns="45719"/>
          <a:lstStyle/>
          <a:p>
            <a:endParaRPr/>
          </a:p>
        </p:txBody>
      </p:sp>
      <p:pic>
        <p:nvPicPr>
          <p:cNvPr id="81" name="image1.jpeg"/>
          <p:cNvPicPr>
            <a:picLocks noChangeAspect="1"/>
          </p:cNvPicPr>
          <p:nvPr/>
        </p:nvPicPr>
        <p:blipFill>
          <a:blip r:embed="rId2">
            <a:extLst/>
          </a:blip>
          <a:srcRect t="1538"/>
          <a:stretch>
            <a:fillRect/>
          </a:stretch>
        </p:blipFill>
        <p:spPr>
          <a:xfrm>
            <a:off x="0" y="6126479"/>
            <a:ext cx="12192000" cy="731525"/>
          </a:xfrm>
          <a:prstGeom prst="rect">
            <a:avLst/>
          </a:prstGeom>
          <a:ln w="12700">
            <a:miter lim="400000"/>
          </a:ln>
        </p:spPr>
      </p:pic>
      <p:sp>
        <p:nvSpPr>
          <p:cNvPr id="82" name="Shape 82"/>
          <p:cNvSpPr/>
          <p:nvPr/>
        </p:nvSpPr>
        <p:spPr>
          <a:xfrm>
            <a:off x="0" y="6128413"/>
            <a:ext cx="12192001" cy="1"/>
          </a:xfrm>
          <a:prstGeom prst="line">
            <a:avLst/>
          </a:prstGeom>
          <a:ln w="12700">
            <a:solidFill>
              <a:srgbClr val="000001">
                <a:alpha val="20000"/>
              </a:srgbClr>
            </a:solidFill>
          </a:ln>
        </p:spPr>
        <p:txBody>
          <a:bodyPr lIns="45719" rIns="45719"/>
          <a:lstStyle/>
          <a:p>
            <a:endParaRPr/>
          </a:p>
        </p:txBody>
      </p:sp>
      <p:sp>
        <p:nvSpPr>
          <p:cNvPr id="83" name="Shape 83"/>
          <p:cNvSpPr>
            <a:spLocks noGrp="1"/>
          </p:cNvSpPr>
          <p:nvPr>
            <p:ph type="title"/>
          </p:nvPr>
        </p:nvSpPr>
        <p:spPr>
          <a:xfrm>
            <a:off x="1451579" y="804519"/>
            <a:ext cx="9603276" cy="1049236"/>
          </a:xfrm>
          <a:prstGeom prst="rect">
            <a:avLst/>
          </a:prstGeom>
        </p:spPr>
        <p:txBody>
          <a:bodyPr/>
          <a:lstStyle/>
          <a:p>
            <a:r>
              <a:t>Title Text</a:t>
            </a:r>
          </a:p>
        </p:txBody>
      </p:sp>
      <p:sp>
        <p:nvSpPr>
          <p:cNvPr id="84" name="Shape 84"/>
          <p:cNvSpPr/>
          <p:nvPr/>
        </p:nvSpPr>
        <p:spPr>
          <a:xfrm>
            <a:off x="1453895" y="1847088"/>
            <a:ext cx="9607524" cy="1"/>
          </a:xfrm>
          <a:prstGeom prst="line">
            <a:avLst/>
          </a:prstGeom>
          <a:ln w="31750">
            <a:solidFill>
              <a:schemeClr val="accent1"/>
            </a:solidFill>
          </a:ln>
        </p:spPr>
        <p:txBody>
          <a:bodyPr lIns="45719" rIns="45719"/>
          <a:lstStyle/>
          <a:p>
            <a:endParaRP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2" name="Shape 9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99" name="Shape 99"/>
          <p:cNvSpPr/>
          <p:nvPr/>
        </p:nvSpPr>
        <p:spPr>
          <a:xfrm>
            <a:off x="0" y="2019475"/>
            <a:ext cx="12192000" cy="4105941"/>
          </a:xfrm>
          <a:prstGeom prst="rect">
            <a:avLst/>
          </a:prstGeom>
          <a:gradFill>
            <a:gsLst>
              <a:gs pos="0">
                <a:srgbClr val="DFDBD5">
                  <a:alpha val="0"/>
                </a:srgbClr>
              </a:gs>
              <a:gs pos="100000">
                <a:srgbClr val="DFDBD5"/>
              </a:gs>
            </a:gsLst>
            <a:lin ang="5400000"/>
          </a:gradFill>
          <a:ln w="12700">
            <a:miter lim="400000"/>
          </a:ln>
        </p:spPr>
        <p:txBody>
          <a:bodyPr lIns="45719" rIns="45719"/>
          <a:lstStyle/>
          <a:p>
            <a:endParaRPr/>
          </a:p>
        </p:txBody>
      </p:sp>
      <p:pic>
        <p:nvPicPr>
          <p:cNvPr id="100" name="image1.jpeg"/>
          <p:cNvPicPr>
            <a:picLocks noChangeAspect="1"/>
          </p:cNvPicPr>
          <p:nvPr/>
        </p:nvPicPr>
        <p:blipFill>
          <a:blip r:embed="rId2">
            <a:extLst/>
          </a:blip>
          <a:srcRect t="1538"/>
          <a:stretch>
            <a:fillRect/>
          </a:stretch>
        </p:blipFill>
        <p:spPr>
          <a:xfrm>
            <a:off x="0" y="6126479"/>
            <a:ext cx="12192000" cy="731525"/>
          </a:xfrm>
          <a:prstGeom prst="rect">
            <a:avLst/>
          </a:prstGeom>
          <a:ln w="12700">
            <a:miter lim="400000"/>
          </a:ln>
        </p:spPr>
      </p:pic>
      <p:sp>
        <p:nvSpPr>
          <p:cNvPr id="101" name="Shape 101"/>
          <p:cNvSpPr/>
          <p:nvPr/>
        </p:nvSpPr>
        <p:spPr>
          <a:xfrm>
            <a:off x="0" y="6128413"/>
            <a:ext cx="12192001" cy="1"/>
          </a:xfrm>
          <a:prstGeom prst="line">
            <a:avLst/>
          </a:prstGeom>
          <a:ln w="12700">
            <a:solidFill>
              <a:srgbClr val="000001">
                <a:alpha val="20000"/>
              </a:srgbClr>
            </a:solidFill>
          </a:ln>
        </p:spPr>
        <p:txBody>
          <a:bodyPr lIns="45719" rIns="45719"/>
          <a:lstStyle/>
          <a:p>
            <a:endParaRPr/>
          </a:p>
        </p:txBody>
      </p:sp>
      <p:sp>
        <p:nvSpPr>
          <p:cNvPr id="102" name="Shape 102"/>
          <p:cNvSpPr>
            <a:spLocks noGrp="1"/>
          </p:cNvSpPr>
          <p:nvPr>
            <p:ph type="title"/>
          </p:nvPr>
        </p:nvSpPr>
        <p:spPr>
          <a:xfrm>
            <a:off x="1444671" y="798972"/>
            <a:ext cx="3273100" cy="2247118"/>
          </a:xfrm>
          <a:prstGeom prst="rect">
            <a:avLst/>
          </a:prstGeom>
        </p:spPr>
        <p:txBody>
          <a:bodyPr anchor="b"/>
          <a:lstStyle>
            <a:lvl1pPr>
              <a:defRPr sz="2400"/>
            </a:lvl1pPr>
          </a:lstStyle>
          <a:p>
            <a:r>
              <a:t>Title Text</a:t>
            </a:r>
          </a:p>
        </p:txBody>
      </p:sp>
      <p:sp>
        <p:nvSpPr>
          <p:cNvPr id="103" name="Shape 103"/>
          <p:cNvSpPr>
            <a:spLocks noGrp="1"/>
          </p:cNvSpPr>
          <p:nvPr>
            <p:ph type="body" sz="half" idx="1"/>
          </p:nvPr>
        </p:nvSpPr>
        <p:spPr>
          <a:xfrm>
            <a:off x="5043713" y="798974"/>
            <a:ext cx="6012471" cy="4658827"/>
          </a:xfrm>
          <a:prstGeom prst="rect">
            <a:avLst/>
          </a:prstGeom>
        </p:spPr>
        <p:txBody>
          <a:bodyPr anchor="ct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body" sz="quarter" idx="13"/>
          </p:nvPr>
        </p:nvSpPr>
        <p:spPr>
          <a:xfrm>
            <a:off x="1444671" y="3205490"/>
            <a:ext cx="3275013" cy="2248182"/>
          </a:xfrm>
          <a:prstGeom prst="rect">
            <a:avLst/>
          </a:prstGeom>
        </p:spPr>
        <p:txBody>
          <a:bodyPr/>
          <a:lstStyle/>
          <a:p>
            <a:pPr marL="0" indent="0">
              <a:buClrTx/>
              <a:buSzTx/>
              <a:buFontTx/>
              <a:buNone/>
              <a:defRPr sz="1600"/>
            </a:pPr>
            <a:endParaRPr/>
          </a:p>
        </p:txBody>
      </p:sp>
      <p:sp>
        <p:nvSpPr>
          <p:cNvPr id="105" name="Shape 105"/>
          <p:cNvSpPr/>
          <p:nvPr/>
        </p:nvSpPr>
        <p:spPr>
          <a:xfrm>
            <a:off x="1448280" y="3205490"/>
            <a:ext cx="3269491" cy="1"/>
          </a:xfrm>
          <a:prstGeom prst="line">
            <a:avLst/>
          </a:prstGeom>
          <a:ln w="31750">
            <a:solidFill>
              <a:schemeClr val="accent1"/>
            </a:solidFill>
          </a:ln>
        </p:spPr>
        <p:txBody>
          <a:bodyPr lIns="45719" rIns="45719"/>
          <a:lstStyle/>
          <a:p>
            <a:endParaRPr/>
          </a:p>
        </p:txBody>
      </p:sp>
      <p:sp>
        <p:nvSpPr>
          <p:cNvPr id="106" name="Shape 10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113" name="Shape 113"/>
          <p:cNvSpPr/>
          <p:nvPr/>
        </p:nvSpPr>
        <p:spPr>
          <a:xfrm>
            <a:off x="0" y="2019475"/>
            <a:ext cx="12192000" cy="4105941"/>
          </a:xfrm>
          <a:prstGeom prst="rect">
            <a:avLst/>
          </a:prstGeom>
          <a:gradFill>
            <a:gsLst>
              <a:gs pos="0">
                <a:srgbClr val="DFDBD5">
                  <a:alpha val="0"/>
                </a:srgbClr>
              </a:gs>
              <a:gs pos="100000">
                <a:srgbClr val="DFDBD5"/>
              </a:gs>
            </a:gsLst>
            <a:lin ang="5400000"/>
          </a:gradFill>
          <a:ln w="12700">
            <a:miter lim="400000"/>
          </a:ln>
        </p:spPr>
        <p:txBody>
          <a:bodyPr lIns="45719" rIns="45719"/>
          <a:lstStyle/>
          <a:p>
            <a:endParaRPr/>
          </a:p>
        </p:txBody>
      </p:sp>
      <p:pic>
        <p:nvPicPr>
          <p:cNvPr id="114" name="image1.jpeg"/>
          <p:cNvPicPr>
            <a:picLocks noChangeAspect="1"/>
          </p:cNvPicPr>
          <p:nvPr/>
        </p:nvPicPr>
        <p:blipFill>
          <a:blip r:embed="rId2">
            <a:extLst/>
          </a:blip>
          <a:srcRect t="1538"/>
          <a:stretch>
            <a:fillRect/>
          </a:stretch>
        </p:blipFill>
        <p:spPr>
          <a:xfrm>
            <a:off x="0" y="6126479"/>
            <a:ext cx="12192000" cy="731525"/>
          </a:xfrm>
          <a:prstGeom prst="rect">
            <a:avLst/>
          </a:prstGeom>
          <a:ln w="12700">
            <a:miter lim="400000"/>
          </a:ln>
        </p:spPr>
      </p:pic>
      <p:sp>
        <p:nvSpPr>
          <p:cNvPr id="115" name="Shape 115"/>
          <p:cNvSpPr/>
          <p:nvPr/>
        </p:nvSpPr>
        <p:spPr>
          <a:xfrm>
            <a:off x="0" y="6128413"/>
            <a:ext cx="12192001" cy="1"/>
          </a:xfrm>
          <a:prstGeom prst="line">
            <a:avLst/>
          </a:prstGeom>
          <a:ln w="12700">
            <a:solidFill>
              <a:srgbClr val="000001">
                <a:alpha val="20000"/>
              </a:srgbClr>
            </a:solidFill>
          </a:ln>
        </p:spPr>
        <p:txBody>
          <a:bodyPr lIns="45719" rIns="45719"/>
          <a:lstStyle/>
          <a:p>
            <a:endParaRPr/>
          </a:p>
        </p:txBody>
      </p:sp>
      <p:grpSp>
        <p:nvGrpSpPr>
          <p:cNvPr id="118" name="Group 118"/>
          <p:cNvGrpSpPr/>
          <p:nvPr/>
        </p:nvGrpSpPr>
        <p:grpSpPr>
          <a:xfrm>
            <a:off x="7477386" y="482170"/>
            <a:ext cx="4074535" cy="5149101"/>
            <a:chOff x="0" y="0"/>
            <a:chExt cx="4074533" cy="5149100"/>
          </a:xfrm>
        </p:grpSpPr>
        <p:sp>
          <p:nvSpPr>
            <p:cNvPr id="116" name="Shape 116"/>
            <p:cNvSpPr/>
            <p:nvPr/>
          </p:nvSpPr>
          <p:spPr>
            <a:xfrm>
              <a:off x="-1" y="0"/>
              <a:ext cx="4074535" cy="5149101"/>
            </a:xfrm>
            <a:prstGeom prst="rect">
              <a:avLst/>
            </a:prstGeom>
            <a:gradFill flip="none" rotWithShape="1">
              <a:gsLst>
                <a:gs pos="0">
                  <a:srgbClr val="000001"/>
                </a:gs>
                <a:gs pos="100000">
                  <a:srgbClr val="191919"/>
                </a:gs>
              </a:gsLst>
              <a:lin ang="5400000" scaled="0"/>
            </a:gradFill>
            <a:ln w="12700" cap="flat">
              <a:noFill/>
              <a:miter lim="400000"/>
            </a:ln>
            <a:effectLst>
              <a:outerShdw blurRad="127000" dist="228600" dir="4740000" rotWithShape="0">
                <a:srgbClr val="000000">
                  <a:alpha val="34000"/>
                </a:srgbClr>
              </a:outerShdw>
            </a:effectLst>
          </p:spPr>
          <p:txBody>
            <a:bodyPr wrap="square" lIns="45719" tIns="45719" rIns="45719" bIns="45719" numCol="1" anchor="t">
              <a:noAutofit/>
            </a:bodyPr>
            <a:lstStyle/>
            <a:p>
              <a:endParaRPr/>
            </a:p>
          </p:txBody>
        </p:sp>
        <p:sp>
          <p:nvSpPr>
            <p:cNvPr id="117" name="Shape 117"/>
            <p:cNvSpPr/>
            <p:nvPr/>
          </p:nvSpPr>
          <p:spPr>
            <a:xfrm>
              <a:off x="313059" y="330336"/>
              <a:ext cx="3450290" cy="4466452"/>
            </a:xfrm>
            <a:prstGeom prst="rect">
              <a:avLst/>
            </a:prstGeom>
            <a:gradFill flip="none" rotWithShape="1">
              <a:gsLst>
                <a:gs pos="0">
                  <a:srgbClr val="DADADA"/>
                </a:gs>
                <a:gs pos="100000">
                  <a:srgbClr val="FFFFFE"/>
                </a:gs>
              </a:gsLst>
              <a:lin ang="16200000" scaled="0"/>
            </a:gradFill>
            <a:ln w="50800" cap="flat">
              <a:solidFill>
                <a:srgbClr val="191919"/>
              </a:solidFill>
              <a:prstDash val="solid"/>
              <a:miter lim="800000"/>
            </a:ln>
            <a:effectLst/>
          </p:spPr>
          <p:txBody>
            <a:bodyPr wrap="square" lIns="45719" tIns="45719" rIns="45719" bIns="45719" numCol="1" anchor="t">
              <a:noAutofit/>
            </a:bodyPr>
            <a:lstStyle/>
            <a:p>
              <a:endParaRPr/>
            </a:p>
          </p:txBody>
        </p:sp>
      </p:grpSp>
      <p:sp>
        <p:nvSpPr>
          <p:cNvPr id="119" name="Shape 119"/>
          <p:cNvSpPr>
            <a:spLocks noGrp="1"/>
          </p:cNvSpPr>
          <p:nvPr>
            <p:ph type="title"/>
          </p:nvPr>
        </p:nvSpPr>
        <p:spPr>
          <a:xfrm>
            <a:off x="1451205" y="1129513"/>
            <a:ext cx="5532329" cy="1830585"/>
          </a:xfrm>
          <a:prstGeom prst="rect">
            <a:avLst/>
          </a:prstGeom>
        </p:spPr>
        <p:txBody>
          <a:bodyPr anchor="b"/>
          <a:lstStyle/>
          <a:p>
            <a:r>
              <a:t>Title Text</a:t>
            </a:r>
          </a:p>
        </p:txBody>
      </p:sp>
      <p:sp>
        <p:nvSpPr>
          <p:cNvPr id="120" name="Shape 120"/>
          <p:cNvSpPr>
            <a:spLocks noGrp="1"/>
          </p:cNvSpPr>
          <p:nvPr>
            <p:ph type="pic" sz="quarter" idx="13"/>
          </p:nvPr>
        </p:nvSpPr>
        <p:spPr>
          <a:xfrm>
            <a:off x="8124389" y="1122542"/>
            <a:ext cx="2791172" cy="3866328"/>
          </a:xfrm>
          <a:prstGeom prst="rect">
            <a:avLst/>
          </a:prstGeom>
        </p:spPr>
        <p:txBody>
          <a:bodyPr lIns="91439" rIns="91439">
            <a:noAutofit/>
          </a:bodyPr>
          <a:lstStyle/>
          <a:p>
            <a:endParaRPr/>
          </a:p>
        </p:txBody>
      </p:sp>
      <p:sp>
        <p:nvSpPr>
          <p:cNvPr id="121" name="Shape 121"/>
          <p:cNvSpPr>
            <a:spLocks noGrp="1"/>
          </p:cNvSpPr>
          <p:nvPr>
            <p:ph type="body" sz="quarter" idx="1"/>
          </p:nvPr>
        </p:nvSpPr>
        <p:spPr>
          <a:xfrm>
            <a:off x="1450329" y="3145992"/>
            <a:ext cx="5524404" cy="2003743"/>
          </a:xfrm>
          <a:prstGeom prst="rect">
            <a:avLst/>
          </a:prstGeom>
        </p:spPr>
        <p:txBody>
          <a:bodyPr/>
          <a:lstStyle>
            <a:lvl1pPr marL="0" indent="0">
              <a:buClrTx/>
              <a:buSzTx/>
              <a:buFontTx/>
              <a:buNone/>
              <a:defRPr sz="1800"/>
            </a:lvl1pPr>
            <a:lvl2pPr marL="0" indent="457200">
              <a:buClrTx/>
              <a:buSzTx/>
              <a:buFontTx/>
              <a:buNone/>
              <a:defRPr sz="1800"/>
            </a:lvl2pPr>
            <a:lvl3pPr marL="0" indent="914400">
              <a:buClrTx/>
              <a:buSzTx/>
              <a:buFontTx/>
              <a:buNone/>
              <a:defRPr sz="1800"/>
            </a:lvl3pPr>
            <a:lvl4pPr marL="0" indent="1371600">
              <a:buClrTx/>
              <a:buSzTx/>
              <a:buFontTx/>
              <a:buNone/>
              <a:defRPr sz="1800"/>
            </a:lvl4pPr>
            <a:lvl5pPr marL="0" indent="1828800">
              <a:buClrTx/>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122" name="Shape 122"/>
          <p:cNvSpPr/>
          <p:nvPr/>
        </p:nvSpPr>
        <p:spPr>
          <a:xfrm>
            <a:off x="1447382" y="3143605"/>
            <a:ext cx="5527352" cy="1"/>
          </a:xfrm>
          <a:prstGeom prst="line">
            <a:avLst/>
          </a:prstGeom>
          <a:ln w="31750">
            <a:solidFill>
              <a:schemeClr val="accent1"/>
            </a:solidFill>
          </a:ln>
        </p:spPr>
        <p:txBody>
          <a:bodyPr lIns="45719" rIns="45719"/>
          <a:lstStyle/>
          <a:p>
            <a:endParaRPr/>
          </a:p>
        </p:txBody>
      </p:sp>
      <p:sp>
        <p:nvSpPr>
          <p:cNvPr id="123" name="Shape 1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ECEAE7"/>
            </a:gs>
            <a:gs pos="100000">
              <a:srgbClr val="C9C6C0"/>
            </a:gs>
          </a:gsLst>
          <a:path path="circle">
            <a:fillToRect l="50000" t="50000" r="50000" b="50000"/>
          </a:path>
        </a:gradFill>
        <a:effectLst/>
      </p:bgPr>
    </p:bg>
    <p:spTree>
      <p:nvGrpSpPr>
        <p:cNvPr id="1" name=""/>
        <p:cNvGrpSpPr/>
        <p:nvPr/>
      </p:nvGrpSpPr>
      <p:grpSpPr>
        <a:xfrm>
          <a:off x="0" y="0"/>
          <a:ext cx="0" cy="0"/>
          <a:chOff x="0" y="0"/>
          <a:chExt cx="0" cy="0"/>
        </a:xfrm>
      </p:grpSpPr>
      <p:sp>
        <p:nvSpPr>
          <p:cNvPr id="2" name="Shape 2"/>
          <p:cNvSpPr/>
          <p:nvPr/>
        </p:nvSpPr>
        <p:spPr>
          <a:xfrm>
            <a:off x="0" y="2019475"/>
            <a:ext cx="12192000" cy="4105941"/>
          </a:xfrm>
          <a:prstGeom prst="rect">
            <a:avLst/>
          </a:prstGeom>
          <a:gradFill>
            <a:gsLst>
              <a:gs pos="0">
                <a:srgbClr val="DFDBD5">
                  <a:alpha val="0"/>
                </a:srgbClr>
              </a:gs>
              <a:gs pos="100000">
                <a:srgbClr val="DFDBD5"/>
              </a:gs>
            </a:gsLst>
            <a:lin ang="5400000"/>
          </a:gradFill>
          <a:ln w="12700">
            <a:miter lim="400000"/>
          </a:ln>
        </p:spPr>
        <p:txBody>
          <a:bodyPr lIns="45719" rIns="45719"/>
          <a:lstStyle/>
          <a:p>
            <a:endParaRPr/>
          </a:p>
        </p:txBody>
      </p:sp>
      <p:pic>
        <p:nvPicPr>
          <p:cNvPr id="3" name="image1.jpeg"/>
          <p:cNvPicPr>
            <a:picLocks noChangeAspect="1"/>
          </p:cNvPicPr>
          <p:nvPr/>
        </p:nvPicPr>
        <p:blipFill>
          <a:blip r:embed="rId13">
            <a:extLst/>
          </a:blip>
          <a:srcRect t="1538"/>
          <a:stretch>
            <a:fillRect/>
          </a:stretch>
        </p:blipFill>
        <p:spPr>
          <a:xfrm>
            <a:off x="0" y="6126479"/>
            <a:ext cx="12192000" cy="731525"/>
          </a:xfrm>
          <a:prstGeom prst="rect">
            <a:avLst/>
          </a:prstGeom>
          <a:ln w="12700">
            <a:miter lim="400000"/>
          </a:ln>
        </p:spPr>
      </p:pic>
      <p:sp>
        <p:nvSpPr>
          <p:cNvPr id="4" name="Shape 4"/>
          <p:cNvSpPr/>
          <p:nvPr/>
        </p:nvSpPr>
        <p:spPr>
          <a:xfrm>
            <a:off x="0" y="6128413"/>
            <a:ext cx="12192001" cy="1"/>
          </a:xfrm>
          <a:prstGeom prst="line">
            <a:avLst/>
          </a:prstGeom>
          <a:ln w="12700">
            <a:solidFill>
              <a:srgbClr val="000001">
                <a:alpha val="20000"/>
              </a:srgbClr>
            </a:solidFill>
          </a:ln>
        </p:spPr>
        <p:txBody>
          <a:bodyPr lIns="45719" rIns="45719"/>
          <a:lstStyle/>
          <a:p>
            <a:endParaRPr/>
          </a:p>
        </p:txBody>
      </p:sp>
      <p:sp>
        <p:nvSpPr>
          <p:cNvPr id="5" name="Shape 5"/>
          <p:cNvSpPr>
            <a:spLocks noGrp="1"/>
          </p:cNvSpPr>
          <p:nvPr>
            <p:ph type="title"/>
          </p:nvPr>
        </p:nvSpPr>
        <p:spPr>
          <a:xfrm>
            <a:off x="609600" y="274637"/>
            <a:ext cx="10972800" cy="1325564"/>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Title Text</a:t>
            </a:r>
          </a:p>
        </p:txBody>
      </p:sp>
      <p:sp>
        <p:nvSpPr>
          <p:cNvPr id="6" name="Shape 6"/>
          <p:cNvSpPr>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7" name="Shape 7"/>
          <p:cNvSpPr>
            <a:spLocks noGrp="1"/>
          </p:cNvSpPr>
          <p:nvPr>
            <p:ph type="sldNum" sz="quarter" idx="2"/>
          </p:nvPr>
        </p:nvSpPr>
        <p:spPr>
          <a:xfrm>
            <a:off x="791403" y="798972"/>
            <a:ext cx="499676" cy="523241"/>
          </a:xfrm>
          <a:prstGeom prst="rect">
            <a:avLst/>
          </a:prstGeom>
          <a:ln w="12700">
            <a:miter lim="400000"/>
          </a:ln>
        </p:spPr>
        <p:txBody>
          <a:bodyPr wrap="none" lIns="45719" rIns="45719">
            <a:spAutoFit/>
          </a:bodyPr>
          <a:lstStyle>
            <a:lvl1pPr algn="r">
              <a:defRPr sz="2800">
                <a:solidFill>
                  <a:schemeClr val="accent1"/>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3200" b="0" i="0" u="none" strike="noStrike" cap="all" spc="0" baseline="0">
          <a:ln>
            <a:noFill/>
          </a:ln>
          <a:solidFill>
            <a:srgbClr val="000000"/>
          </a:solidFill>
          <a:uFillTx/>
          <a:latin typeface="Gill Sans MT"/>
          <a:ea typeface="Gill Sans MT"/>
          <a:cs typeface="Gill Sans MT"/>
          <a:sym typeface="Gill Sans MT"/>
        </a:defRPr>
      </a:lvl1pPr>
      <a:lvl2pPr marL="0" marR="0" indent="0" algn="l" defTabSz="914400" rtl="0" latinLnBrk="0">
        <a:lnSpc>
          <a:spcPct val="90000"/>
        </a:lnSpc>
        <a:spcBef>
          <a:spcPts val="0"/>
        </a:spcBef>
        <a:spcAft>
          <a:spcPts val="0"/>
        </a:spcAft>
        <a:buClrTx/>
        <a:buSzTx/>
        <a:buFontTx/>
        <a:buNone/>
        <a:tabLst/>
        <a:defRPr sz="3200" b="0" i="0" u="none" strike="noStrike" cap="all" spc="0" baseline="0">
          <a:ln>
            <a:noFill/>
          </a:ln>
          <a:solidFill>
            <a:srgbClr val="000000"/>
          </a:solidFill>
          <a:uFillTx/>
          <a:latin typeface="Gill Sans MT"/>
          <a:ea typeface="Gill Sans MT"/>
          <a:cs typeface="Gill Sans MT"/>
          <a:sym typeface="Gill Sans MT"/>
        </a:defRPr>
      </a:lvl2pPr>
      <a:lvl3pPr marL="0" marR="0" indent="0" algn="l" defTabSz="914400" rtl="0" latinLnBrk="0">
        <a:lnSpc>
          <a:spcPct val="90000"/>
        </a:lnSpc>
        <a:spcBef>
          <a:spcPts val="0"/>
        </a:spcBef>
        <a:spcAft>
          <a:spcPts val="0"/>
        </a:spcAft>
        <a:buClrTx/>
        <a:buSzTx/>
        <a:buFontTx/>
        <a:buNone/>
        <a:tabLst/>
        <a:defRPr sz="3200" b="0" i="0" u="none" strike="noStrike" cap="all" spc="0" baseline="0">
          <a:ln>
            <a:noFill/>
          </a:ln>
          <a:solidFill>
            <a:srgbClr val="000000"/>
          </a:solidFill>
          <a:uFillTx/>
          <a:latin typeface="Gill Sans MT"/>
          <a:ea typeface="Gill Sans MT"/>
          <a:cs typeface="Gill Sans MT"/>
          <a:sym typeface="Gill Sans MT"/>
        </a:defRPr>
      </a:lvl3pPr>
      <a:lvl4pPr marL="0" marR="0" indent="0" algn="l" defTabSz="914400" rtl="0" latinLnBrk="0">
        <a:lnSpc>
          <a:spcPct val="90000"/>
        </a:lnSpc>
        <a:spcBef>
          <a:spcPts val="0"/>
        </a:spcBef>
        <a:spcAft>
          <a:spcPts val="0"/>
        </a:spcAft>
        <a:buClrTx/>
        <a:buSzTx/>
        <a:buFontTx/>
        <a:buNone/>
        <a:tabLst/>
        <a:defRPr sz="3200" b="0" i="0" u="none" strike="noStrike" cap="all" spc="0" baseline="0">
          <a:ln>
            <a:noFill/>
          </a:ln>
          <a:solidFill>
            <a:srgbClr val="000000"/>
          </a:solidFill>
          <a:uFillTx/>
          <a:latin typeface="Gill Sans MT"/>
          <a:ea typeface="Gill Sans MT"/>
          <a:cs typeface="Gill Sans MT"/>
          <a:sym typeface="Gill Sans MT"/>
        </a:defRPr>
      </a:lvl4pPr>
      <a:lvl5pPr marL="0" marR="0" indent="0" algn="l" defTabSz="914400" rtl="0" latinLnBrk="0">
        <a:lnSpc>
          <a:spcPct val="90000"/>
        </a:lnSpc>
        <a:spcBef>
          <a:spcPts val="0"/>
        </a:spcBef>
        <a:spcAft>
          <a:spcPts val="0"/>
        </a:spcAft>
        <a:buClrTx/>
        <a:buSzTx/>
        <a:buFontTx/>
        <a:buNone/>
        <a:tabLst/>
        <a:defRPr sz="3200" b="0" i="0" u="none" strike="noStrike" cap="all" spc="0" baseline="0">
          <a:ln>
            <a:noFill/>
          </a:ln>
          <a:solidFill>
            <a:srgbClr val="000000"/>
          </a:solidFill>
          <a:uFillTx/>
          <a:latin typeface="Gill Sans MT"/>
          <a:ea typeface="Gill Sans MT"/>
          <a:cs typeface="Gill Sans MT"/>
          <a:sym typeface="Gill Sans MT"/>
        </a:defRPr>
      </a:lvl5pPr>
      <a:lvl6pPr marL="0" marR="0" indent="0" algn="l" defTabSz="914400" rtl="0" latinLnBrk="0">
        <a:lnSpc>
          <a:spcPct val="90000"/>
        </a:lnSpc>
        <a:spcBef>
          <a:spcPts val="0"/>
        </a:spcBef>
        <a:spcAft>
          <a:spcPts val="0"/>
        </a:spcAft>
        <a:buClrTx/>
        <a:buSzTx/>
        <a:buFontTx/>
        <a:buNone/>
        <a:tabLst/>
        <a:defRPr sz="3200" b="0" i="0" u="none" strike="noStrike" cap="all" spc="0" baseline="0">
          <a:ln>
            <a:noFill/>
          </a:ln>
          <a:solidFill>
            <a:srgbClr val="000000"/>
          </a:solidFill>
          <a:uFillTx/>
          <a:latin typeface="Gill Sans MT"/>
          <a:ea typeface="Gill Sans MT"/>
          <a:cs typeface="Gill Sans MT"/>
          <a:sym typeface="Gill Sans MT"/>
        </a:defRPr>
      </a:lvl6pPr>
      <a:lvl7pPr marL="0" marR="0" indent="0" algn="l" defTabSz="914400" rtl="0" latinLnBrk="0">
        <a:lnSpc>
          <a:spcPct val="90000"/>
        </a:lnSpc>
        <a:spcBef>
          <a:spcPts val="0"/>
        </a:spcBef>
        <a:spcAft>
          <a:spcPts val="0"/>
        </a:spcAft>
        <a:buClrTx/>
        <a:buSzTx/>
        <a:buFontTx/>
        <a:buNone/>
        <a:tabLst/>
        <a:defRPr sz="3200" b="0" i="0" u="none" strike="noStrike" cap="all" spc="0" baseline="0">
          <a:ln>
            <a:noFill/>
          </a:ln>
          <a:solidFill>
            <a:srgbClr val="000000"/>
          </a:solidFill>
          <a:uFillTx/>
          <a:latin typeface="Gill Sans MT"/>
          <a:ea typeface="Gill Sans MT"/>
          <a:cs typeface="Gill Sans MT"/>
          <a:sym typeface="Gill Sans MT"/>
        </a:defRPr>
      </a:lvl7pPr>
      <a:lvl8pPr marL="0" marR="0" indent="0" algn="l" defTabSz="914400" rtl="0" latinLnBrk="0">
        <a:lnSpc>
          <a:spcPct val="90000"/>
        </a:lnSpc>
        <a:spcBef>
          <a:spcPts val="0"/>
        </a:spcBef>
        <a:spcAft>
          <a:spcPts val="0"/>
        </a:spcAft>
        <a:buClrTx/>
        <a:buSzTx/>
        <a:buFontTx/>
        <a:buNone/>
        <a:tabLst/>
        <a:defRPr sz="3200" b="0" i="0" u="none" strike="noStrike" cap="all" spc="0" baseline="0">
          <a:ln>
            <a:noFill/>
          </a:ln>
          <a:solidFill>
            <a:srgbClr val="000000"/>
          </a:solidFill>
          <a:uFillTx/>
          <a:latin typeface="Gill Sans MT"/>
          <a:ea typeface="Gill Sans MT"/>
          <a:cs typeface="Gill Sans MT"/>
          <a:sym typeface="Gill Sans MT"/>
        </a:defRPr>
      </a:lvl8pPr>
      <a:lvl9pPr marL="0" marR="0" indent="0" algn="l" defTabSz="914400" rtl="0" latinLnBrk="0">
        <a:lnSpc>
          <a:spcPct val="90000"/>
        </a:lnSpc>
        <a:spcBef>
          <a:spcPts val="0"/>
        </a:spcBef>
        <a:spcAft>
          <a:spcPts val="0"/>
        </a:spcAft>
        <a:buClrTx/>
        <a:buSzTx/>
        <a:buFontTx/>
        <a:buNone/>
        <a:tabLst/>
        <a:defRPr sz="3200" b="0" i="0" u="none" strike="noStrike" cap="all" spc="0" baseline="0">
          <a:ln>
            <a:noFill/>
          </a:ln>
          <a:solidFill>
            <a:srgbClr val="000000"/>
          </a:solidFill>
          <a:uFillTx/>
          <a:latin typeface="Gill Sans MT"/>
          <a:ea typeface="Gill Sans MT"/>
          <a:cs typeface="Gill Sans MT"/>
          <a:sym typeface="Gill Sans MT"/>
        </a:defRPr>
      </a:lvl9pPr>
    </p:titleStyle>
    <p:bodyStyle>
      <a:lvl1pPr marL="228600" marR="0" indent="-228600" algn="l" defTabSz="914400" rtl="0" latinLnBrk="0">
        <a:lnSpc>
          <a:spcPct val="120000"/>
        </a:lnSpc>
        <a:spcBef>
          <a:spcPts val="1000"/>
        </a:spcBef>
        <a:spcAft>
          <a:spcPts val="0"/>
        </a:spcAft>
        <a:buClr>
          <a:schemeClr val="accent1"/>
        </a:buClr>
        <a:buSzPct val="100000"/>
        <a:buFont typeface="Arial"/>
        <a:buChar char="•"/>
        <a:tabLst/>
        <a:defRPr sz="2000" b="0" i="0" u="none" strike="noStrike" cap="none" spc="0" baseline="0">
          <a:ln>
            <a:noFill/>
          </a:ln>
          <a:solidFill>
            <a:srgbClr val="000000"/>
          </a:solidFill>
          <a:uFillTx/>
          <a:latin typeface="Gill Sans MT"/>
          <a:ea typeface="Gill Sans MT"/>
          <a:cs typeface="Gill Sans MT"/>
          <a:sym typeface="Gill Sans MT"/>
        </a:defRPr>
      </a:lvl1pPr>
      <a:lvl2pPr marL="711200" marR="0" indent="-254000" algn="l" defTabSz="914400" rtl="0" latinLnBrk="0">
        <a:lnSpc>
          <a:spcPct val="120000"/>
        </a:lnSpc>
        <a:spcBef>
          <a:spcPts val="1000"/>
        </a:spcBef>
        <a:spcAft>
          <a:spcPts val="0"/>
        </a:spcAft>
        <a:buClr>
          <a:schemeClr val="accent1"/>
        </a:buClr>
        <a:buSzPct val="100000"/>
        <a:buFont typeface="Arial"/>
        <a:buChar char="•"/>
        <a:tabLst/>
        <a:defRPr sz="2000" b="0" i="0" u="none" strike="noStrike" cap="none" spc="0" baseline="0">
          <a:ln>
            <a:noFill/>
          </a:ln>
          <a:solidFill>
            <a:srgbClr val="000000"/>
          </a:solidFill>
          <a:uFillTx/>
          <a:latin typeface="Gill Sans MT"/>
          <a:ea typeface="Gill Sans MT"/>
          <a:cs typeface="Gill Sans MT"/>
          <a:sym typeface="Gill Sans MT"/>
        </a:defRPr>
      </a:lvl2pPr>
      <a:lvl3pPr marL="1200150" marR="0" indent="-285750" algn="l" defTabSz="914400" rtl="0" latinLnBrk="0">
        <a:lnSpc>
          <a:spcPct val="120000"/>
        </a:lnSpc>
        <a:spcBef>
          <a:spcPts val="1000"/>
        </a:spcBef>
        <a:spcAft>
          <a:spcPts val="0"/>
        </a:spcAft>
        <a:buClr>
          <a:schemeClr val="accent1"/>
        </a:buClr>
        <a:buSzPct val="100000"/>
        <a:buFont typeface="Arial"/>
        <a:buChar char="•"/>
        <a:tabLst/>
        <a:defRPr sz="2000" b="0" i="0" u="none" strike="noStrike" cap="none" spc="0" baseline="0">
          <a:ln>
            <a:noFill/>
          </a:ln>
          <a:solidFill>
            <a:srgbClr val="000000"/>
          </a:solidFill>
          <a:uFillTx/>
          <a:latin typeface="Gill Sans MT"/>
          <a:ea typeface="Gill Sans MT"/>
          <a:cs typeface="Gill Sans MT"/>
          <a:sym typeface="Gill Sans MT"/>
        </a:defRPr>
      </a:lvl3pPr>
      <a:lvl4pPr marL="1698171" marR="0" indent="-326571" algn="l" defTabSz="914400" rtl="0" latinLnBrk="0">
        <a:lnSpc>
          <a:spcPct val="120000"/>
        </a:lnSpc>
        <a:spcBef>
          <a:spcPts val="1000"/>
        </a:spcBef>
        <a:spcAft>
          <a:spcPts val="0"/>
        </a:spcAft>
        <a:buClr>
          <a:schemeClr val="accent1"/>
        </a:buClr>
        <a:buSzPct val="100000"/>
        <a:buFont typeface="Arial"/>
        <a:buChar char="•"/>
        <a:tabLst/>
        <a:defRPr sz="2000" b="0" i="0" u="none" strike="noStrike" cap="none" spc="0" baseline="0">
          <a:ln>
            <a:noFill/>
          </a:ln>
          <a:solidFill>
            <a:srgbClr val="000000"/>
          </a:solidFill>
          <a:uFillTx/>
          <a:latin typeface="Gill Sans MT"/>
          <a:ea typeface="Gill Sans MT"/>
          <a:cs typeface="Gill Sans MT"/>
          <a:sym typeface="Gill Sans MT"/>
        </a:defRPr>
      </a:lvl4pPr>
      <a:lvl5pPr marL="2209800" marR="0" indent="-381000" algn="l" defTabSz="914400" rtl="0" latinLnBrk="0">
        <a:lnSpc>
          <a:spcPct val="120000"/>
        </a:lnSpc>
        <a:spcBef>
          <a:spcPts val="1000"/>
        </a:spcBef>
        <a:spcAft>
          <a:spcPts val="0"/>
        </a:spcAft>
        <a:buClr>
          <a:schemeClr val="accent1"/>
        </a:buClr>
        <a:buSzPct val="100000"/>
        <a:buFont typeface="Arial"/>
        <a:buChar char="•"/>
        <a:tabLst/>
        <a:defRPr sz="2000" b="0" i="0" u="none" strike="noStrike" cap="none" spc="0" baseline="0">
          <a:ln>
            <a:noFill/>
          </a:ln>
          <a:solidFill>
            <a:srgbClr val="000000"/>
          </a:solidFill>
          <a:uFillTx/>
          <a:latin typeface="Gill Sans MT"/>
          <a:ea typeface="Gill Sans MT"/>
          <a:cs typeface="Gill Sans MT"/>
          <a:sym typeface="Gill Sans MT"/>
        </a:defRPr>
      </a:lvl5pPr>
      <a:lvl6pPr marL="2667000" marR="0" indent="-381000" algn="l" defTabSz="914400" rtl="0" latinLnBrk="0">
        <a:lnSpc>
          <a:spcPct val="120000"/>
        </a:lnSpc>
        <a:spcBef>
          <a:spcPts val="1000"/>
        </a:spcBef>
        <a:spcAft>
          <a:spcPts val="0"/>
        </a:spcAft>
        <a:buClr>
          <a:schemeClr val="accent1"/>
        </a:buClr>
        <a:buSzPct val="100000"/>
        <a:buFont typeface="Arial"/>
        <a:buChar char="•"/>
        <a:tabLst/>
        <a:defRPr sz="2000" b="0" i="0" u="none" strike="noStrike" cap="none" spc="0" baseline="0">
          <a:ln>
            <a:noFill/>
          </a:ln>
          <a:solidFill>
            <a:srgbClr val="000000"/>
          </a:solidFill>
          <a:uFillTx/>
          <a:latin typeface="Gill Sans MT"/>
          <a:ea typeface="Gill Sans MT"/>
          <a:cs typeface="Gill Sans MT"/>
          <a:sym typeface="Gill Sans MT"/>
        </a:defRPr>
      </a:lvl6pPr>
      <a:lvl7pPr marL="3124200" marR="0" indent="-381000" algn="l" defTabSz="914400" rtl="0" latinLnBrk="0">
        <a:lnSpc>
          <a:spcPct val="120000"/>
        </a:lnSpc>
        <a:spcBef>
          <a:spcPts val="1000"/>
        </a:spcBef>
        <a:spcAft>
          <a:spcPts val="0"/>
        </a:spcAft>
        <a:buClr>
          <a:schemeClr val="accent1"/>
        </a:buClr>
        <a:buSzPct val="100000"/>
        <a:buFont typeface="Arial"/>
        <a:buChar char="•"/>
        <a:tabLst/>
        <a:defRPr sz="2000" b="0" i="0" u="none" strike="noStrike" cap="none" spc="0" baseline="0">
          <a:ln>
            <a:noFill/>
          </a:ln>
          <a:solidFill>
            <a:srgbClr val="000000"/>
          </a:solidFill>
          <a:uFillTx/>
          <a:latin typeface="Gill Sans MT"/>
          <a:ea typeface="Gill Sans MT"/>
          <a:cs typeface="Gill Sans MT"/>
          <a:sym typeface="Gill Sans MT"/>
        </a:defRPr>
      </a:lvl7pPr>
      <a:lvl8pPr marL="3581400" marR="0" indent="-381000" algn="l" defTabSz="914400" rtl="0" latinLnBrk="0">
        <a:lnSpc>
          <a:spcPct val="120000"/>
        </a:lnSpc>
        <a:spcBef>
          <a:spcPts val="1000"/>
        </a:spcBef>
        <a:spcAft>
          <a:spcPts val="0"/>
        </a:spcAft>
        <a:buClr>
          <a:schemeClr val="accent1"/>
        </a:buClr>
        <a:buSzPct val="100000"/>
        <a:buFont typeface="Arial"/>
        <a:buChar char="•"/>
        <a:tabLst/>
        <a:defRPr sz="2000" b="0" i="0" u="none" strike="noStrike" cap="none" spc="0" baseline="0">
          <a:ln>
            <a:noFill/>
          </a:ln>
          <a:solidFill>
            <a:srgbClr val="000000"/>
          </a:solidFill>
          <a:uFillTx/>
          <a:latin typeface="Gill Sans MT"/>
          <a:ea typeface="Gill Sans MT"/>
          <a:cs typeface="Gill Sans MT"/>
          <a:sym typeface="Gill Sans MT"/>
        </a:defRPr>
      </a:lvl8pPr>
      <a:lvl9pPr marL="4038600" marR="0" indent="-381000" algn="l" defTabSz="914400" rtl="0" latinLnBrk="0">
        <a:lnSpc>
          <a:spcPct val="120000"/>
        </a:lnSpc>
        <a:spcBef>
          <a:spcPts val="1000"/>
        </a:spcBef>
        <a:spcAft>
          <a:spcPts val="0"/>
        </a:spcAft>
        <a:buClr>
          <a:schemeClr val="accent1"/>
        </a:buClr>
        <a:buSzPct val="100000"/>
        <a:buFont typeface="Arial"/>
        <a:buChar char="•"/>
        <a:tabLst/>
        <a:defRPr sz="2000" b="0" i="0" u="none" strike="noStrike" cap="none" spc="0" baseline="0">
          <a:ln>
            <a:noFill/>
          </a:ln>
          <a:solidFill>
            <a:srgbClr val="000000"/>
          </a:solidFill>
          <a:uFillTx/>
          <a:latin typeface="Gill Sans MT"/>
          <a:ea typeface="Gill Sans MT"/>
          <a:cs typeface="Gill Sans MT"/>
          <a:sym typeface="Gill Sans MT"/>
        </a:defRPr>
      </a:lvl9pPr>
    </p:bodyStyle>
    <p:otherStyle>
      <a:lvl1pPr marL="0" marR="0" indent="0" algn="r" defTabSz="9144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Gill Sans MT"/>
        </a:defRPr>
      </a:lvl1pPr>
      <a:lvl2pPr marL="0" marR="0" indent="457200" algn="r" defTabSz="9144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Gill Sans MT"/>
        </a:defRPr>
      </a:lvl2pPr>
      <a:lvl3pPr marL="0" marR="0" indent="914400" algn="r" defTabSz="9144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Gill Sans MT"/>
        </a:defRPr>
      </a:lvl3pPr>
      <a:lvl4pPr marL="0" marR="0" indent="1371600" algn="r" defTabSz="9144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Gill Sans MT"/>
        </a:defRPr>
      </a:lvl4pPr>
      <a:lvl5pPr marL="0" marR="0" indent="1828800" algn="r" defTabSz="9144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Gill Sans MT"/>
        </a:defRPr>
      </a:lvl5pPr>
      <a:lvl6pPr marL="0" marR="0" indent="2286000" algn="r" defTabSz="9144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Gill Sans MT"/>
        </a:defRPr>
      </a:lvl6pPr>
      <a:lvl7pPr marL="0" marR="0" indent="2743200" algn="r" defTabSz="9144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Gill Sans MT"/>
        </a:defRPr>
      </a:lvl7pPr>
      <a:lvl8pPr marL="0" marR="0" indent="3200400" algn="r" defTabSz="9144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Gill Sans MT"/>
        </a:defRPr>
      </a:lvl8pPr>
      <a:lvl9pPr marL="0" marR="0" indent="3657600" algn="r" defTabSz="914400" rtl="0" latinLnBrk="0">
        <a:lnSpc>
          <a:spcPct val="100000"/>
        </a:lnSpc>
        <a:spcBef>
          <a:spcPts val="0"/>
        </a:spcBef>
        <a:spcAft>
          <a:spcPts val="0"/>
        </a:spcAft>
        <a:buClrTx/>
        <a:buSzTx/>
        <a:buFontTx/>
        <a:buNone/>
        <a:tabLst/>
        <a:defRPr sz="2800" b="0" i="0" u="none" strike="noStrike" cap="none" spc="0" baseline="0">
          <a:ln>
            <a:noFill/>
          </a:ln>
          <a:solidFill>
            <a:schemeClr val="tx1"/>
          </a:solidFill>
          <a:uFillTx/>
          <a:latin typeface="+mn-lt"/>
          <a:ea typeface="+mn-ea"/>
          <a:cs typeface="+mn-cs"/>
          <a:sym typeface="Gill Sans M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p:cNvSpPr>
          <p:nvPr>
            <p:ph type="title"/>
          </p:nvPr>
        </p:nvSpPr>
        <p:spPr>
          <a:xfrm>
            <a:off x="1451578" y="804519"/>
            <a:ext cx="9603277" cy="1049236"/>
          </a:xfrm>
          <a:prstGeom prst="rect">
            <a:avLst/>
          </a:prstGeom>
        </p:spPr>
        <p:txBody>
          <a:bodyPr/>
          <a:lstStyle>
            <a:lvl1pPr algn="ctr">
              <a:defRPr sz="5400"/>
            </a:lvl1pPr>
          </a:lstStyle>
          <a:p>
            <a:r>
              <a:t>warning</a:t>
            </a:r>
          </a:p>
        </p:txBody>
      </p:sp>
      <p:sp>
        <p:nvSpPr>
          <p:cNvPr id="159" name="Shape 159"/>
          <p:cNvSpPr>
            <a:spLocks noGrp="1"/>
          </p:cNvSpPr>
          <p:nvPr>
            <p:ph type="body" sz="half" idx="1"/>
          </p:nvPr>
        </p:nvSpPr>
        <p:spPr>
          <a:xfrm>
            <a:off x="1451578" y="2015731"/>
            <a:ext cx="9603277" cy="3450615"/>
          </a:xfrm>
          <a:prstGeom prst="rect">
            <a:avLst/>
          </a:prstGeom>
        </p:spPr>
        <p:txBody>
          <a:bodyPr/>
          <a:lstStyle/>
          <a:p>
            <a:r>
              <a:t>The CTU constitution has been around for a long time and structures and procedures of the CTU express some of the best lessons of our union tradition.  There are changes that we need to bring our structures up-to-date, but we should proceed with caution.  We are not trying to rip up our constitution and start over!</a:t>
            </a:r>
          </a:p>
        </p:txBody>
      </p:sp>
      <p:pic>
        <p:nvPicPr>
          <p:cNvPr id="160" name="image2.jpeg" descr="Throwing &lt;strong&gt;Caution&lt;/strong&gt; to the Wind? | Dark Matters a Lot"/>
          <p:cNvPicPr>
            <a:picLocks noChangeAspect="1"/>
          </p:cNvPicPr>
          <p:nvPr/>
        </p:nvPicPr>
        <p:blipFill>
          <a:blip r:embed="rId2">
            <a:extLst/>
          </a:blip>
          <a:stretch>
            <a:fillRect/>
          </a:stretch>
        </p:blipFill>
        <p:spPr>
          <a:xfrm>
            <a:off x="4630189" y="4305992"/>
            <a:ext cx="3374968" cy="180809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160"/>
                                        </p:tgtEl>
                                        <p:attrNameLst>
                                          <p:attrName>style.visibility</p:attrName>
                                        </p:attrNameLst>
                                      </p:cBhvr>
                                      <p:to>
                                        <p:strVal val="visible"/>
                                      </p:to>
                                    </p:set>
                                    <p:anim calcmode="lin" valueType="num">
                                      <p:cBhvr>
                                        <p:cTn id="7" dur="1822" fill="hold"/>
                                        <p:tgtEl>
                                          <p:spTgt spid="160"/>
                                        </p:tgtEl>
                                        <p:attrNameLst>
                                          <p:attrName>ppt_x</p:attrName>
                                        </p:attrNameLst>
                                      </p:cBhvr>
                                      <p:tavLst>
                                        <p:tav tm="0">
                                          <p:val>
                                            <p:strVal val="#ppt_x"/>
                                          </p:val>
                                        </p:tav>
                                        <p:tav tm="100000">
                                          <p:val>
                                            <p:strVal val="#ppt_x"/>
                                          </p:val>
                                        </p:tav>
                                      </p:tavLst>
                                    </p:anim>
                                    <p:anim calcmode="lin" valueType="num">
                                      <p:cBhvr>
                                        <p:cTn id="8" dur="1822" fill="hold"/>
                                        <p:tgtEl>
                                          <p:spTgt spid="16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1"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p:cNvSpPr>
          <p:nvPr>
            <p:ph type="title"/>
          </p:nvPr>
        </p:nvSpPr>
        <p:spPr>
          <a:prstGeom prst="rect">
            <a:avLst/>
          </a:prstGeom>
        </p:spPr>
        <p:txBody>
          <a:bodyPr/>
          <a:lstStyle/>
          <a:p>
            <a:pPr algn="ctr"/>
            <a:r>
              <a:t>constitutional change referendum</a:t>
            </a:r>
          </a:p>
          <a:p>
            <a:pPr algn="ctr"/>
            <a:r>
              <a:t>Process and timeline</a:t>
            </a:r>
          </a:p>
        </p:txBody>
      </p:sp>
      <p:sp>
        <p:nvSpPr>
          <p:cNvPr id="197" name="Shape 197"/>
          <p:cNvSpPr>
            <a:spLocks noGrp="1"/>
          </p:cNvSpPr>
          <p:nvPr>
            <p:ph type="body" sz="half" idx="1"/>
          </p:nvPr>
        </p:nvSpPr>
        <p:spPr>
          <a:prstGeom prst="rect">
            <a:avLst/>
          </a:prstGeom>
        </p:spPr>
        <p:txBody>
          <a:bodyPr/>
          <a:lstStyle/>
          <a:p>
            <a:r>
              <a:rPr dirty="0"/>
              <a:t>09-06-17:  Present timeline and process for constitutional change referendum, and provide constitutional change recommendations and constitutional change submission form at the September HOD meeting.</a:t>
            </a:r>
          </a:p>
          <a:p>
            <a:r>
              <a:rPr dirty="0"/>
              <a:t>09-25-17:  Deadline for submission of constitutional change submission forms. </a:t>
            </a:r>
            <a:endParaRPr lang="en-US" dirty="0" smtClean="0"/>
          </a:p>
          <a:p>
            <a:r>
              <a:rPr lang="en-US" dirty="0" smtClean="0"/>
              <a:t>Week of 9-25 Executive Board meets to finalize constitutional amendment proposals for HOD</a:t>
            </a:r>
            <a:endParaRPr dirty="0"/>
          </a:p>
          <a:p>
            <a:r>
              <a:rPr dirty="0"/>
              <a:t>10-04-17:  Present constitutional change recommendations from the Executive Board at the October HOD meeting.</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p:cNvSpPr>
          <p:nvPr>
            <p:ph type="title"/>
          </p:nvPr>
        </p:nvSpPr>
        <p:spPr>
          <a:prstGeom prst="rect">
            <a:avLst/>
          </a:prstGeom>
        </p:spPr>
        <p:txBody>
          <a:bodyPr/>
          <a:lstStyle/>
          <a:p>
            <a:pPr algn="ctr"/>
            <a:r>
              <a:t>constitutional change referendum</a:t>
            </a:r>
          </a:p>
          <a:p>
            <a:pPr algn="ctr"/>
            <a:r>
              <a:t>Process and timeline</a:t>
            </a:r>
          </a:p>
        </p:txBody>
      </p:sp>
      <p:sp>
        <p:nvSpPr>
          <p:cNvPr id="200" name="Shape 200"/>
          <p:cNvSpPr>
            <a:spLocks noGrp="1"/>
          </p:cNvSpPr>
          <p:nvPr>
            <p:ph type="body" sz="half" idx="1"/>
          </p:nvPr>
        </p:nvSpPr>
        <p:spPr>
          <a:prstGeom prst="rect">
            <a:avLst/>
          </a:prstGeom>
        </p:spPr>
        <p:txBody>
          <a:bodyPr/>
          <a:lstStyle/>
          <a:p>
            <a:r>
              <a:rPr dirty="0"/>
              <a:t>11-01-17:  HOD votes on Executive Board constitutional change recommendations.  CTU leadership will recommend the date of the vote to take place during the second week of December.  HOD will set the date for the constitutional change vote in the schools.  </a:t>
            </a:r>
          </a:p>
          <a:p>
            <a:r>
              <a:rPr dirty="0" smtClean="0"/>
              <a:t>12-</a:t>
            </a:r>
            <a:r>
              <a:rPr lang="en-US" dirty="0" smtClean="0"/>
              <a:t>13</a:t>
            </a:r>
            <a:r>
              <a:rPr dirty="0" smtClean="0"/>
              <a:t>-17</a:t>
            </a:r>
            <a:r>
              <a:rPr dirty="0"/>
              <a:t>:  HOD finalizes details of the constitutional change vote.</a:t>
            </a:r>
          </a:p>
          <a:p>
            <a:r>
              <a:rPr dirty="0"/>
              <a:t>Week of 12-11-17:  Membership votes on the constitutional change recommendations.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p:cNvSpPr>
          <p:nvPr>
            <p:ph type="title"/>
          </p:nvPr>
        </p:nvSpPr>
        <p:spPr>
          <a:xfrm>
            <a:off x="1451578" y="804519"/>
            <a:ext cx="9603277" cy="1049236"/>
          </a:xfrm>
          <a:prstGeom prst="rect">
            <a:avLst/>
          </a:prstGeom>
        </p:spPr>
        <p:txBody>
          <a:bodyPr/>
          <a:lstStyle>
            <a:lvl1pPr algn="ctr">
              <a:defRPr>
                <a:solidFill>
                  <a:srgbClr val="FF0000"/>
                </a:solidFill>
              </a:defRPr>
            </a:lvl1pPr>
          </a:lstStyle>
          <a:p>
            <a:r>
              <a:t>Chicago Teachers union</a:t>
            </a:r>
          </a:p>
        </p:txBody>
      </p:sp>
      <p:pic>
        <p:nvPicPr>
          <p:cNvPr id="203" name="image13.png"/>
          <p:cNvPicPr>
            <a:picLocks noChangeAspect="1"/>
          </p:cNvPicPr>
          <p:nvPr/>
        </p:nvPicPr>
        <p:blipFill>
          <a:blip r:embed="rId2">
            <a:extLst/>
          </a:blip>
          <a:stretch>
            <a:fillRect/>
          </a:stretch>
        </p:blipFill>
        <p:spPr>
          <a:xfrm>
            <a:off x="0" y="3839488"/>
            <a:ext cx="5286896" cy="2280103"/>
          </a:xfrm>
          <a:prstGeom prst="rect">
            <a:avLst/>
          </a:prstGeom>
          <a:ln w="12700">
            <a:miter lim="400000"/>
          </a:ln>
        </p:spPr>
      </p:pic>
      <p:pic>
        <p:nvPicPr>
          <p:cNvPr id="204" name="image14.png"/>
          <p:cNvPicPr>
            <a:picLocks noChangeAspect="1"/>
          </p:cNvPicPr>
          <p:nvPr/>
        </p:nvPicPr>
        <p:blipFill>
          <a:blip r:embed="rId3">
            <a:extLst/>
          </a:blip>
          <a:stretch>
            <a:fillRect/>
          </a:stretch>
        </p:blipFill>
        <p:spPr>
          <a:xfrm>
            <a:off x="8911243" y="3839488"/>
            <a:ext cx="3280757" cy="2280103"/>
          </a:xfrm>
          <a:prstGeom prst="rect">
            <a:avLst/>
          </a:prstGeom>
          <a:ln w="12700">
            <a:miter lim="400000"/>
          </a:ln>
        </p:spPr>
      </p:pic>
      <p:pic>
        <p:nvPicPr>
          <p:cNvPr id="205" name="image15.jpeg" descr="New York City and its Teachers Want MORE"/>
          <p:cNvPicPr>
            <a:picLocks noChangeAspect="1"/>
          </p:cNvPicPr>
          <p:nvPr/>
        </p:nvPicPr>
        <p:blipFill>
          <a:blip r:embed="rId4">
            <a:extLst/>
          </a:blip>
          <a:stretch>
            <a:fillRect/>
          </a:stretch>
        </p:blipFill>
        <p:spPr>
          <a:xfrm>
            <a:off x="5403272" y="3839488"/>
            <a:ext cx="3433157" cy="2280103"/>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p:nvPr>
        </p:nvSpPr>
        <p:spPr>
          <a:xfrm>
            <a:off x="1451578" y="357447"/>
            <a:ext cx="9603277" cy="1446416"/>
          </a:xfrm>
          <a:prstGeom prst="rect">
            <a:avLst/>
          </a:prstGeom>
        </p:spPr>
        <p:txBody>
          <a:bodyPr/>
          <a:lstStyle/>
          <a:p>
            <a:pPr algn="ctr" defTabSz="694944">
              <a:defRPr sz="4104"/>
            </a:pPr>
            <a:r>
              <a:t>Ctu constitutional change</a:t>
            </a:r>
            <a:br/>
            <a:r>
              <a:t/>
            </a:r>
            <a:br/>
            <a:r>
              <a:rPr sz="1596"/>
              <a:t>three main reasons</a:t>
            </a:r>
          </a:p>
        </p:txBody>
      </p:sp>
      <p:sp>
        <p:nvSpPr>
          <p:cNvPr id="163" name="Shape 163"/>
          <p:cNvSpPr>
            <a:spLocks noGrp="1"/>
          </p:cNvSpPr>
          <p:nvPr>
            <p:ph type="body" sz="half" idx="1"/>
          </p:nvPr>
        </p:nvSpPr>
        <p:spPr>
          <a:xfrm>
            <a:off x="1451578" y="2867891"/>
            <a:ext cx="9603277" cy="2598455"/>
          </a:xfrm>
          <a:prstGeom prst="rect">
            <a:avLst/>
          </a:prstGeom>
        </p:spPr>
        <p:txBody>
          <a:bodyPr/>
          <a:lstStyle/>
          <a:p>
            <a:pPr marL="457200" indent="-457200">
              <a:buFontTx/>
              <a:buAutoNum type="arabicPeriod"/>
            </a:pPr>
            <a:r>
              <a:rPr lang="en-US" dirty="0"/>
              <a:t>Unified Voice for CPS and Charter Educators</a:t>
            </a:r>
          </a:p>
          <a:p>
            <a:pPr marL="457200" indent="-457200">
              <a:buFontTx/>
              <a:buAutoNum type="arabicPeriod"/>
            </a:pPr>
            <a:r>
              <a:rPr dirty="0" smtClean="0"/>
              <a:t>Improve </a:t>
            </a:r>
            <a:r>
              <a:rPr dirty="0"/>
              <a:t>Structure and Governance</a:t>
            </a:r>
          </a:p>
          <a:p>
            <a:pPr marL="457200" indent="-457200">
              <a:buFontTx/>
              <a:buAutoNum type="arabicPeriod"/>
            </a:pPr>
            <a:r>
              <a:rPr dirty="0" smtClean="0"/>
              <a:t>Deep </a:t>
            </a:r>
            <a:r>
              <a:rPr dirty="0"/>
              <a:t>and Democratic Discussion of the Type of Union We Want</a:t>
            </a:r>
          </a:p>
        </p:txBody>
      </p:sp>
      <p:pic>
        <p:nvPicPr>
          <p:cNvPr id="164" name="image3.jpeg" descr="... aren't exactly stated in the U.S. &lt;strong&gt;Constitution&lt;/strong&gt; or Bill of Rights"/>
          <p:cNvPicPr>
            <a:picLocks noChangeAspect="1"/>
          </p:cNvPicPr>
          <p:nvPr/>
        </p:nvPicPr>
        <p:blipFill>
          <a:blip r:embed="rId2">
            <a:extLst/>
          </a:blip>
          <a:stretch>
            <a:fillRect/>
          </a:stretch>
        </p:blipFill>
        <p:spPr>
          <a:xfrm>
            <a:off x="0" y="0"/>
            <a:ext cx="1995055" cy="180386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p:cNvSpPr>
          <p:nvPr>
            <p:ph type="title"/>
          </p:nvPr>
        </p:nvSpPr>
        <p:spPr>
          <a:xfrm>
            <a:off x="1451578" y="804519"/>
            <a:ext cx="9603277" cy="1049236"/>
          </a:xfrm>
          <a:prstGeom prst="rect">
            <a:avLst/>
          </a:prstGeom>
        </p:spPr>
        <p:txBody>
          <a:bodyPr/>
          <a:lstStyle>
            <a:lvl1pPr defTabSz="832104">
              <a:defRPr sz="3276"/>
            </a:lvl1pPr>
          </a:lstStyle>
          <a:p>
            <a:r>
              <a:t>1.  Unified voice of cps and charter educators</a:t>
            </a:r>
          </a:p>
        </p:txBody>
      </p:sp>
      <p:sp>
        <p:nvSpPr>
          <p:cNvPr id="167" name="Shape 167"/>
          <p:cNvSpPr>
            <a:spLocks noGrp="1"/>
          </p:cNvSpPr>
          <p:nvPr>
            <p:ph type="body" sz="half" idx="1"/>
          </p:nvPr>
        </p:nvSpPr>
        <p:spPr>
          <a:xfrm>
            <a:off x="1451578" y="2015731"/>
            <a:ext cx="9603277" cy="3450615"/>
          </a:xfrm>
          <a:prstGeom prst="rect">
            <a:avLst/>
          </a:prstGeom>
        </p:spPr>
        <p:txBody>
          <a:bodyPr/>
          <a:lstStyle/>
          <a:p>
            <a:r>
              <a:t> Amend constitution to allow for a charter division.</a:t>
            </a:r>
          </a:p>
          <a:p>
            <a:r>
              <a:t>Integrate Local 4343 into CTU so that new members understand and fit in with the      culture, democratic practices, structures and fighting stance of the CTU.</a:t>
            </a:r>
          </a:p>
          <a:p>
            <a:r>
              <a:t>Allow us to use our collective power politically.</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38600"/>
            <a:ext cx="308610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xfrm>
            <a:off x="1451578" y="804519"/>
            <a:ext cx="9603277" cy="1049236"/>
          </a:xfrm>
          <a:prstGeom prst="rect">
            <a:avLst/>
          </a:prstGeom>
        </p:spPr>
        <p:txBody>
          <a:bodyPr/>
          <a:lstStyle>
            <a:lvl1pPr algn="ctr"/>
          </a:lstStyle>
          <a:p>
            <a:r>
              <a:t>1.  Unified voice of cps and charter educators</a:t>
            </a:r>
          </a:p>
        </p:txBody>
      </p:sp>
      <p:sp>
        <p:nvSpPr>
          <p:cNvPr id="171" name="Shape 171"/>
          <p:cNvSpPr>
            <a:spLocks noGrp="1"/>
          </p:cNvSpPr>
          <p:nvPr>
            <p:ph type="body" sz="half" idx="1"/>
          </p:nvPr>
        </p:nvSpPr>
        <p:spPr>
          <a:xfrm>
            <a:off x="1451578" y="2015731"/>
            <a:ext cx="9603277" cy="3450615"/>
          </a:xfrm>
          <a:prstGeom prst="rect">
            <a:avLst/>
          </a:prstGeom>
        </p:spPr>
        <p:txBody>
          <a:bodyPr/>
          <a:lstStyle/>
          <a:p>
            <a:r>
              <a:rPr dirty="0"/>
              <a:t>Lead a joint contract fight across the entire charter industry in </a:t>
            </a:r>
            <a:r>
              <a:rPr lang="en-US" dirty="0" smtClean="0"/>
              <a:t>the </a:t>
            </a:r>
            <a:r>
              <a:rPr dirty="0" smtClean="0"/>
              <a:t>Spring </a:t>
            </a:r>
            <a:r>
              <a:rPr dirty="0"/>
              <a:t>2018 through the Fall of 2018.</a:t>
            </a:r>
          </a:p>
          <a:p>
            <a:r>
              <a:rPr dirty="0"/>
              <a:t>Unionize more charters – build up level of benefits in CTU and </a:t>
            </a:r>
          </a:p>
          <a:p>
            <a:pPr marL="0" indent="0">
              <a:buSzTx/>
              <a:buNone/>
            </a:pPr>
            <a:r>
              <a:rPr dirty="0"/>
              <a:t>   charter contracts</a:t>
            </a:r>
            <a:r>
              <a:rPr dirty="0" smtClean="0"/>
              <a:t>.</a:t>
            </a:r>
            <a:endParaRPr lang="en-US" dirty="0" smtClean="0"/>
          </a:p>
          <a:p>
            <a:pPr>
              <a:buSzTx/>
            </a:pPr>
            <a:r>
              <a:rPr lang="en-US" dirty="0" smtClean="0"/>
              <a:t>Create democratic structures to ensure decision making ability </a:t>
            </a:r>
          </a:p>
          <a:p>
            <a:pPr marL="0" indent="0">
              <a:buSzTx/>
              <a:buNone/>
            </a:pPr>
            <a:r>
              <a:rPr lang="en-US" dirty="0"/>
              <a:t> </a:t>
            </a:r>
            <a:r>
              <a:rPr lang="en-US" dirty="0" smtClean="0"/>
              <a:t>  and contributions from the charter division. </a:t>
            </a:r>
            <a:endParaRPr dirty="0"/>
          </a:p>
        </p:txBody>
      </p:sp>
      <p:pic>
        <p:nvPicPr>
          <p:cNvPr id="172" name="image5.jpeg" descr="On the Job: Why &lt;strong&gt;Unions&lt;/strong&gt; Matter in Alberta - Parkland Institute"/>
          <p:cNvPicPr>
            <a:picLocks noChangeAspect="1"/>
          </p:cNvPicPr>
          <p:nvPr/>
        </p:nvPicPr>
        <p:blipFill>
          <a:blip r:embed="rId2">
            <a:extLst/>
          </a:blip>
          <a:stretch>
            <a:fillRect/>
          </a:stretch>
        </p:blipFill>
        <p:spPr>
          <a:xfrm>
            <a:off x="8296102" y="4214552"/>
            <a:ext cx="3895898" cy="1910853"/>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image6.png"/>
          <p:cNvPicPr>
            <a:picLocks noChangeAspect="1"/>
          </p:cNvPicPr>
          <p:nvPr/>
        </p:nvPicPr>
        <p:blipFill>
          <a:blip r:embed="rId3">
            <a:extLst/>
          </a:blip>
          <a:stretch>
            <a:fillRect/>
          </a:stretch>
        </p:blipFill>
        <p:spPr>
          <a:xfrm>
            <a:off x="5138282" y="703385"/>
            <a:ext cx="6613344" cy="4519246"/>
          </a:xfrm>
          <a:prstGeom prst="rect">
            <a:avLst/>
          </a:prstGeom>
          <a:ln w="12700">
            <a:miter lim="400000"/>
          </a:ln>
        </p:spPr>
      </p:pic>
      <p:pic>
        <p:nvPicPr>
          <p:cNvPr id="175" name="image7.jpeg"/>
          <p:cNvPicPr>
            <a:picLocks noChangeAspect="1"/>
          </p:cNvPicPr>
          <p:nvPr/>
        </p:nvPicPr>
        <p:blipFill>
          <a:blip r:embed="rId4">
            <a:extLst/>
          </a:blip>
          <a:stretch>
            <a:fillRect/>
          </a:stretch>
        </p:blipFill>
        <p:spPr>
          <a:xfrm>
            <a:off x="0" y="3147645"/>
            <a:ext cx="4800600" cy="2505809"/>
          </a:xfrm>
          <a:prstGeom prst="rect">
            <a:avLst/>
          </a:prstGeom>
          <a:ln w="12700">
            <a:miter lim="400000"/>
          </a:ln>
        </p:spPr>
      </p:pic>
      <p:pic>
        <p:nvPicPr>
          <p:cNvPr id="176" name="image8.png"/>
          <p:cNvPicPr>
            <a:picLocks noChangeAspect="1"/>
          </p:cNvPicPr>
          <p:nvPr/>
        </p:nvPicPr>
        <p:blipFill>
          <a:blip r:embed="rId5">
            <a:extLst/>
          </a:blip>
          <a:stretch>
            <a:fillRect/>
          </a:stretch>
        </p:blipFill>
        <p:spPr>
          <a:xfrm>
            <a:off x="0" y="422031"/>
            <a:ext cx="4800600" cy="2540978"/>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p:cNvSpPr>
          <p:nvPr>
            <p:ph type="title"/>
          </p:nvPr>
        </p:nvSpPr>
        <p:spPr>
          <a:xfrm>
            <a:off x="1451578" y="804519"/>
            <a:ext cx="9603277" cy="1049236"/>
          </a:xfrm>
          <a:prstGeom prst="rect">
            <a:avLst/>
          </a:prstGeom>
        </p:spPr>
        <p:txBody>
          <a:bodyPr/>
          <a:lstStyle/>
          <a:p>
            <a:r>
              <a:rPr dirty="0"/>
              <a:t>2.  Improve structure and governance</a:t>
            </a:r>
          </a:p>
        </p:txBody>
      </p:sp>
      <p:sp>
        <p:nvSpPr>
          <p:cNvPr id="181" name="Shape 181"/>
          <p:cNvSpPr>
            <a:spLocks noGrp="1"/>
          </p:cNvSpPr>
          <p:nvPr>
            <p:ph type="body" sz="half" idx="1"/>
          </p:nvPr>
        </p:nvSpPr>
        <p:spPr>
          <a:xfrm>
            <a:off x="1451578" y="2015731"/>
            <a:ext cx="9603277" cy="3450615"/>
          </a:xfrm>
          <a:prstGeom prst="rect">
            <a:avLst/>
          </a:prstGeom>
        </p:spPr>
        <p:txBody>
          <a:bodyPr>
            <a:normAutofit/>
          </a:bodyPr>
          <a:lstStyle/>
          <a:p>
            <a:r>
              <a:rPr dirty="0"/>
              <a:t>Lower dues structure for cadres, members on leave and day to day substitutes to make it easier for them to be CTU members.</a:t>
            </a:r>
          </a:p>
          <a:p>
            <a:r>
              <a:rPr dirty="0"/>
              <a:t>Retired members’ dues will increase to correspond with inflation since there has been no change in their dues for decades</a:t>
            </a:r>
            <a:r>
              <a:rPr dirty="0" smtClean="0"/>
              <a:t>.</a:t>
            </a:r>
            <a:endParaRPr lang="en-US" dirty="0" smtClean="0"/>
          </a:p>
          <a:p>
            <a:r>
              <a:rPr lang="en-US" dirty="0"/>
              <a:t>Each school will have at least one voting delegate, no matter if there are less than 20 members at the school. </a:t>
            </a:r>
          </a:p>
          <a:p>
            <a:r>
              <a:rPr lang="en-US" dirty="0"/>
              <a:t>Give members a way to have a temporary </a:t>
            </a:r>
            <a:r>
              <a:rPr lang="en-US" dirty="0" smtClean="0"/>
              <a:t>replacement delegate </a:t>
            </a:r>
            <a:r>
              <a:rPr lang="en-US" dirty="0"/>
              <a:t>for  </a:t>
            </a:r>
            <a:r>
              <a:rPr lang="en-US" dirty="0" smtClean="0"/>
              <a:t>                    delegates </a:t>
            </a:r>
            <a:r>
              <a:rPr lang="en-US" dirty="0"/>
              <a:t>who </a:t>
            </a:r>
            <a:r>
              <a:rPr lang="en-US" dirty="0" smtClean="0"/>
              <a:t>are on </a:t>
            </a:r>
            <a:r>
              <a:rPr lang="en-US" dirty="0"/>
              <a:t>extended leave.</a:t>
            </a:r>
          </a:p>
          <a:p>
            <a:endParaRPr lang="en-US" dirty="0"/>
          </a:p>
          <a:p>
            <a:endParaRPr lang="en-US" dirty="0" smtClean="0"/>
          </a:p>
        </p:txBody>
      </p:sp>
      <p:pic>
        <p:nvPicPr>
          <p:cNvPr id="182" name="image9.jpeg" descr="Steel &lt;strong&gt;structure&lt;/strong&gt;. (Image courtesy of openphoto.net .)"/>
          <p:cNvPicPr>
            <a:picLocks noChangeAspect="1"/>
          </p:cNvPicPr>
          <p:nvPr/>
        </p:nvPicPr>
        <p:blipFill>
          <a:blip r:embed="rId2">
            <a:extLst/>
          </a:blip>
          <a:stretch>
            <a:fillRect/>
          </a:stretch>
        </p:blipFill>
        <p:spPr>
          <a:xfrm>
            <a:off x="9459883" y="4724400"/>
            <a:ext cx="2732117" cy="1402079"/>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p:cNvSpPr>
          <p:nvPr>
            <p:ph type="title"/>
          </p:nvPr>
        </p:nvSpPr>
        <p:spPr>
          <a:xfrm>
            <a:off x="1451578" y="804519"/>
            <a:ext cx="9603277" cy="1049236"/>
          </a:xfrm>
          <a:prstGeom prst="rect">
            <a:avLst/>
          </a:prstGeom>
        </p:spPr>
        <p:txBody>
          <a:bodyPr/>
          <a:lstStyle/>
          <a:p>
            <a:r>
              <a:rPr dirty="0"/>
              <a:t>2.  Improve structure and governance</a:t>
            </a:r>
          </a:p>
        </p:txBody>
      </p:sp>
      <p:sp>
        <p:nvSpPr>
          <p:cNvPr id="185" name="Shape 185"/>
          <p:cNvSpPr>
            <a:spLocks noGrp="1"/>
          </p:cNvSpPr>
          <p:nvPr>
            <p:ph type="body" sz="half" idx="1"/>
          </p:nvPr>
        </p:nvSpPr>
        <p:spPr>
          <a:xfrm>
            <a:off x="1451578" y="2015731"/>
            <a:ext cx="9603277" cy="3450615"/>
          </a:xfrm>
          <a:prstGeom prst="rect">
            <a:avLst/>
          </a:prstGeom>
        </p:spPr>
        <p:txBody>
          <a:bodyPr>
            <a:normAutofit/>
          </a:bodyPr>
          <a:lstStyle/>
          <a:p>
            <a:r>
              <a:rPr lang="en-US" dirty="0" smtClean="0"/>
              <a:t>Add </a:t>
            </a:r>
            <a:r>
              <a:rPr lang="en-US" dirty="0"/>
              <a:t>clinicians as a functional group on the Executive Board.</a:t>
            </a:r>
          </a:p>
          <a:p>
            <a:r>
              <a:rPr lang="en-US" dirty="0"/>
              <a:t>Add representation, dues and governance amendments for </a:t>
            </a:r>
            <a:r>
              <a:rPr lang="en-US" dirty="0" smtClean="0"/>
              <a:t>Charter Division</a:t>
            </a:r>
            <a:r>
              <a:rPr lang="en-US" dirty="0"/>
              <a:t>.</a:t>
            </a:r>
          </a:p>
          <a:p>
            <a:r>
              <a:rPr lang="en-US" dirty="0" smtClean="0"/>
              <a:t>Executive Board duties for the Chicago Teachers Union Foundation are incorporated in the CTU Constitution By-Laws. (Changing the CTUF By-Laws and incorporating documents requires a separate process)</a:t>
            </a:r>
          </a:p>
          <a:p>
            <a:r>
              <a:rPr lang="en-US" dirty="0"/>
              <a:t>Change District Supervisors to District Organizers and align their regions </a:t>
            </a:r>
            <a:r>
              <a:rPr lang="en-US" dirty="0" smtClean="0"/>
              <a:t>                      to </a:t>
            </a:r>
            <a:r>
              <a:rPr lang="en-US" dirty="0"/>
              <a:t>CPS organization of schools.  </a:t>
            </a:r>
          </a:p>
          <a:p>
            <a:endParaRPr lang="en-US" dirty="0" smtClean="0"/>
          </a:p>
          <a:p>
            <a:endParaRPr lang="en-US" dirty="0"/>
          </a:p>
          <a:p>
            <a:endParaRPr dirty="0"/>
          </a:p>
        </p:txBody>
      </p:sp>
      <p:pic>
        <p:nvPicPr>
          <p:cNvPr id="186" name="image10.jpeg" descr="Images for &lt;strong&gt;Election&lt;/strong&gt; Stories | &lt;strong&gt;Electoral&lt;/strong&gt; Commission"/>
          <p:cNvPicPr>
            <a:picLocks noChangeAspect="1"/>
          </p:cNvPicPr>
          <p:nvPr/>
        </p:nvPicPr>
        <p:blipFill>
          <a:blip r:embed="rId2">
            <a:extLst/>
          </a:blip>
          <a:stretch>
            <a:fillRect/>
          </a:stretch>
        </p:blipFill>
        <p:spPr>
          <a:xfrm>
            <a:off x="9457765" y="4343400"/>
            <a:ext cx="2743200" cy="1824610"/>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p:cNvSpPr>
          <p:nvPr>
            <p:ph type="title"/>
          </p:nvPr>
        </p:nvSpPr>
        <p:spPr>
          <a:xfrm>
            <a:off x="1451578" y="804519"/>
            <a:ext cx="9603277" cy="1049236"/>
          </a:xfrm>
          <a:prstGeom prst="rect">
            <a:avLst/>
          </a:prstGeom>
        </p:spPr>
        <p:txBody>
          <a:bodyPr/>
          <a:lstStyle/>
          <a:p>
            <a:r>
              <a:t>3.  Deep and democratic discussion of the type of union we want</a:t>
            </a:r>
          </a:p>
        </p:txBody>
      </p:sp>
      <p:sp>
        <p:nvSpPr>
          <p:cNvPr id="189" name="Shape 189"/>
          <p:cNvSpPr>
            <a:spLocks noGrp="1"/>
          </p:cNvSpPr>
          <p:nvPr>
            <p:ph type="body" sz="half" idx="1"/>
          </p:nvPr>
        </p:nvSpPr>
        <p:spPr>
          <a:xfrm>
            <a:off x="1451578" y="2015731"/>
            <a:ext cx="9603277" cy="3450615"/>
          </a:xfrm>
          <a:prstGeom prst="rect">
            <a:avLst/>
          </a:prstGeom>
        </p:spPr>
        <p:txBody>
          <a:bodyPr/>
          <a:lstStyle/>
          <a:p>
            <a:r>
              <a:rPr dirty="0"/>
              <a:t>Strengthen internal democracy, respond to and represent the voice of the members and ensure functions of the union are transparent and accountable to the membership.</a:t>
            </a:r>
          </a:p>
          <a:p>
            <a:r>
              <a:rPr lang="en-US" dirty="0"/>
              <a:t>Strengthen local school governance.</a:t>
            </a:r>
          </a:p>
          <a:p>
            <a:r>
              <a:rPr lang="en-US" dirty="0"/>
              <a:t>A union that fights for Bread &amp; Butter issues, organizes around teaching and learning issues and organizes for social justice in our community and through our curriculum.  </a:t>
            </a:r>
          </a:p>
          <a:p>
            <a:endParaRPr lang="en-US" dirty="0" smtClean="0"/>
          </a:p>
          <a:p>
            <a:pPr marL="0" indent="0">
              <a:buNone/>
            </a:pPr>
            <a:r>
              <a:rPr lang="en-US" dirty="0" smtClean="0"/>
              <a:t>                                                </a:t>
            </a:r>
            <a:endParaRPr dirty="0"/>
          </a:p>
        </p:txBody>
      </p:sp>
      <p:pic>
        <p:nvPicPr>
          <p:cNvPr id="190" name="image11.jpeg" descr="... Seek to Mandate More &lt;strong&gt;Transparency&lt;/strong&gt; and Accountability in Government"/>
          <p:cNvPicPr>
            <a:picLocks noChangeAspect="1"/>
          </p:cNvPicPr>
          <p:nvPr/>
        </p:nvPicPr>
        <p:blipFill>
          <a:blip r:embed="rId2">
            <a:extLst/>
          </a:blip>
          <a:stretch>
            <a:fillRect/>
          </a:stretch>
        </p:blipFill>
        <p:spPr>
          <a:xfrm>
            <a:off x="9107978" y="4272741"/>
            <a:ext cx="3084023" cy="1853739"/>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p:cNvSpPr>
          <p:nvPr>
            <p:ph type="title"/>
          </p:nvPr>
        </p:nvSpPr>
        <p:spPr>
          <a:xfrm>
            <a:off x="1451578" y="804519"/>
            <a:ext cx="9603277" cy="1049236"/>
          </a:xfrm>
          <a:prstGeom prst="rect">
            <a:avLst/>
          </a:prstGeom>
        </p:spPr>
        <p:txBody>
          <a:bodyPr/>
          <a:lstStyle/>
          <a:p>
            <a:r>
              <a:rPr dirty="0"/>
              <a:t>3.  Deep and democratic discussion of the type of union we want</a:t>
            </a:r>
          </a:p>
        </p:txBody>
      </p:sp>
      <p:sp>
        <p:nvSpPr>
          <p:cNvPr id="193" name="Shape 193"/>
          <p:cNvSpPr>
            <a:spLocks noGrp="1"/>
          </p:cNvSpPr>
          <p:nvPr>
            <p:ph type="body" sz="half" idx="1"/>
          </p:nvPr>
        </p:nvSpPr>
        <p:spPr>
          <a:xfrm>
            <a:off x="1447800" y="1905000"/>
            <a:ext cx="9603277" cy="3450615"/>
          </a:xfrm>
          <a:prstGeom prst="rect">
            <a:avLst/>
          </a:prstGeom>
        </p:spPr>
        <p:txBody>
          <a:bodyPr/>
          <a:lstStyle/>
          <a:p>
            <a:r>
              <a:rPr dirty="0"/>
              <a:t>Strengthen our coalitions with labor and community to advance social, economic and racial justice for our members and our students</a:t>
            </a:r>
            <a:r>
              <a:rPr dirty="0" smtClean="0"/>
              <a:t>.</a:t>
            </a:r>
            <a:r>
              <a:rPr lang="en-US" dirty="0" smtClean="0"/>
              <a:t> (we cannot have robust schools with the forced exodus of families from Chicago that depend on public education)</a:t>
            </a:r>
            <a:endParaRPr dirty="0"/>
          </a:p>
          <a:p>
            <a:r>
              <a:rPr dirty="0" smtClean="0"/>
              <a:t>Grow </a:t>
            </a:r>
            <a:r>
              <a:rPr dirty="0"/>
              <a:t>the CTU model of member and community engagement.</a:t>
            </a:r>
          </a:p>
        </p:txBody>
      </p:sp>
      <p:pic>
        <p:nvPicPr>
          <p:cNvPr id="194" name="image12.png"/>
          <p:cNvPicPr>
            <a:picLocks noChangeAspect="1"/>
          </p:cNvPicPr>
          <p:nvPr/>
        </p:nvPicPr>
        <p:blipFill>
          <a:blip r:embed="rId2">
            <a:extLst/>
          </a:blip>
          <a:stretch>
            <a:fillRect/>
          </a:stretch>
        </p:blipFill>
        <p:spPr>
          <a:xfrm>
            <a:off x="0" y="4081548"/>
            <a:ext cx="4763193" cy="204493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Gallery">
  <a:themeElements>
    <a:clrScheme name="Gallery">
      <a:dk1>
        <a:srgbClr val="000000"/>
      </a:dk1>
      <a:lt1>
        <a:srgbClr val="FFFFFF"/>
      </a:lt1>
      <a:dk2>
        <a:srgbClr val="A7A7A7"/>
      </a:dk2>
      <a:lt2>
        <a:srgbClr val="535353"/>
      </a:lt2>
      <a:accent1>
        <a:srgbClr val="B71E42"/>
      </a:accent1>
      <a:accent2>
        <a:srgbClr val="DE478E"/>
      </a:accent2>
      <a:accent3>
        <a:srgbClr val="BC72F0"/>
      </a:accent3>
      <a:accent4>
        <a:srgbClr val="795FAF"/>
      </a:accent4>
      <a:accent5>
        <a:srgbClr val="586EA6"/>
      </a:accent5>
      <a:accent6>
        <a:srgbClr val="6892A0"/>
      </a:accent6>
      <a:hlink>
        <a:srgbClr val="0000FF"/>
      </a:hlink>
      <a:folHlink>
        <a:srgbClr val="FF00FF"/>
      </a:folHlink>
    </a:clrScheme>
    <a:fontScheme name="Gallery">
      <a:majorFont>
        <a:latin typeface="Calibri"/>
        <a:ea typeface="Calibri"/>
        <a:cs typeface="Calibri"/>
      </a:majorFont>
      <a:minorFont>
        <a:latin typeface="Helvetica"/>
        <a:ea typeface="Helvetica"/>
        <a:cs typeface="Helvetica"/>
      </a:minorFont>
    </a:fontScheme>
    <a:fmtScheme name="Galle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allery">
  <a:themeElements>
    <a:clrScheme name="Gallery">
      <a:dk1>
        <a:srgbClr val="000000"/>
      </a:dk1>
      <a:lt1>
        <a:srgbClr val="FFFFFF"/>
      </a:lt1>
      <a:dk2>
        <a:srgbClr val="A7A7A7"/>
      </a:dk2>
      <a:lt2>
        <a:srgbClr val="535353"/>
      </a:lt2>
      <a:accent1>
        <a:srgbClr val="B71E42"/>
      </a:accent1>
      <a:accent2>
        <a:srgbClr val="DE478E"/>
      </a:accent2>
      <a:accent3>
        <a:srgbClr val="BC72F0"/>
      </a:accent3>
      <a:accent4>
        <a:srgbClr val="795FAF"/>
      </a:accent4>
      <a:accent5>
        <a:srgbClr val="586EA6"/>
      </a:accent5>
      <a:accent6>
        <a:srgbClr val="6892A0"/>
      </a:accent6>
      <a:hlink>
        <a:srgbClr val="0000FF"/>
      </a:hlink>
      <a:folHlink>
        <a:srgbClr val="FF00FF"/>
      </a:folHlink>
    </a:clrScheme>
    <a:fontScheme name="Gallery">
      <a:majorFont>
        <a:latin typeface="Calibri"/>
        <a:ea typeface="Calibri"/>
        <a:cs typeface="Calibri"/>
      </a:majorFont>
      <a:minorFont>
        <a:latin typeface="Helvetica"/>
        <a:ea typeface="Helvetica"/>
        <a:cs typeface="Helvetica"/>
      </a:minorFont>
    </a:fontScheme>
    <a:fmtScheme name="Galle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1178</TotalTime>
  <Words>681</Words>
  <Application>Microsoft Office PowerPoint</Application>
  <PresentationFormat>Widescreen</PresentationFormat>
  <Paragraphs>49</Paragraphs>
  <Slides>12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Gill Sans MT</vt:lpstr>
      <vt:lpstr>Gallery</vt:lpstr>
      <vt:lpstr>warning</vt:lpstr>
      <vt:lpstr>Ctu constitutional change  three main reasons</vt:lpstr>
      <vt:lpstr>1.  Unified voice of cps and charter educators</vt:lpstr>
      <vt:lpstr>1.  Unified voice of cps and charter educators</vt:lpstr>
      <vt:lpstr>PowerPoint Presentation</vt:lpstr>
      <vt:lpstr>2.  Improve structure and governance</vt:lpstr>
      <vt:lpstr>2.  Improve structure and governance</vt:lpstr>
      <vt:lpstr>3.  Deep and democratic discussion of the type of union we want</vt:lpstr>
      <vt:lpstr>3.  Deep and democratic discussion of the type of union we want</vt:lpstr>
      <vt:lpstr>constitutional change referendum Process and timeline</vt:lpstr>
      <vt:lpstr>constitutional change referendum Process and timeline</vt:lpstr>
      <vt:lpstr>Chicago Teachers union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warning</dc:title>
  <dc:creator>jackson</dc:creator>
  <cp:lastModifiedBy>Moreno, Maria T.</cp:lastModifiedBy>
  <cp:revision>11</cp:revision>
  <cp:lastPrinted>2017-10-04T17:13:42Z</cp:lastPrinted>
  <dcterms:modified xsi:type="dcterms:W3CDTF">2017-10-04T17:22:03Z</dcterms:modified>
</cp:coreProperties>
</file>